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handoutMasterIdLst>
    <p:handoutMasterId r:id="rId42"/>
  </p:handoutMasterIdLst>
  <p:sldIdLst>
    <p:sldId id="269" r:id="rId2"/>
    <p:sldId id="529" r:id="rId3"/>
    <p:sldId id="542" r:id="rId4"/>
    <p:sldId id="543" r:id="rId5"/>
    <p:sldId id="544" r:id="rId6"/>
    <p:sldId id="545" r:id="rId7"/>
    <p:sldId id="546" r:id="rId8"/>
    <p:sldId id="547" r:id="rId9"/>
    <p:sldId id="548" r:id="rId10"/>
    <p:sldId id="549" r:id="rId11"/>
    <p:sldId id="550" r:id="rId12"/>
    <p:sldId id="551" r:id="rId13"/>
    <p:sldId id="552" r:id="rId14"/>
    <p:sldId id="553" r:id="rId15"/>
    <p:sldId id="554" r:id="rId16"/>
    <p:sldId id="555" r:id="rId17"/>
    <p:sldId id="556" r:id="rId18"/>
    <p:sldId id="557" r:id="rId19"/>
    <p:sldId id="560" r:id="rId20"/>
    <p:sldId id="561" r:id="rId21"/>
    <p:sldId id="558" r:id="rId22"/>
    <p:sldId id="559" r:id="rId23"/>
    <p:sldId id="562" r:id="rId24"/>
    <p:sldId id="563" r:id="rId25"/>
    <p:sldId id="576" r:id="rId26"/>
    <p:sldId id="564" r:id="rId27"/>
    <p:sldId id="565" r:id="rId28"/>
    <p:sldId id="568" r:id="rId29"/>
    <p:sldId id="566" r:id="rId30"/>
    <p:sldId id="574" r:id="rId31"/>
    <p:sldId id="567" r:id="rId32"/>
    <p:sldId id="577" r:id="rId33"/>
    <p:sldId id="569" r:id="rId34"/>
    <p:sldId id="570" r:id="rId35"/>
    <p:sldId id="571" r:id="rId36"/>
    <p:sldId id="572" r:id="rId37"/>
    <p:sldId id="573" r:id="rId38"/>
    <p:sldId id="541" r:id="rId39"/>
    <p:sldId id="575" r:id="rId40"/>
  </p:sldIdLst>
  <p:sldSz cx="9144000" cy="6858000" type="screen4x3"/>
  <p:notesSz cx="7099300" cy="10234613"/>
  <p:defaultTextStyle>
    <a:defPPr>
      <a:defRPr lang="de-DE"/>
    </a:defPPr>
    <a:lvl1pPr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378">
          <p15:clr>
            <a:srgbClr val="A4A3A4"/>
          </p15:clr>
        </p15:guide>
        <p15:guide id="2" orient="horz" pos="2448">
          <p15:clr>
            <a:srgbClr val="A4A3A4"/>
          </p15:clr>
        </p15:guide>
        <p15:guide id="3" orient="horz" pos="734">
          <p15:clr>
            <a:srgbClr val="A4A3A4"/>
          </p15:clr>
        </p15:guide>
        <p15:guide id="4" orient="horz" pos="2804">
          <p15:clr>
            <a:srgbClr val="A4A3A4"/>
          </p15:clr>
        </p15:guide>
        <p15:guide id="5" orient="horz" pos="4110">
          <p15:clr>
            <a:srgbClr val="A4A3A4"/>
          </p15:clr>
        </p15:guide>
        <p15:guide id="6" pos="722">
          <p15:clr>
            <a:srgbClr val="A4A3A4"/>
          </p15:clr>
        </p15:guide>
        <p15:guide id="7" pos="448">
          <p15:clr>
            <a:srgbClr val="A4A3A4"/>
          </p15:clr>
        </p15:guide>
        <p15:guide id="8" pos="2330">
          <p15:clr>
            <a:srgbClr val="A4A3A4"/>
          </p15:clr>
        </p15:guide>
        <p15:guide id="9" pos="157">
          <p15:clr>
            <a:srgbClr val="A4A3A4"/>
          </p15:clr>
        </p15:guide>
        <p15:guide id="10" pos="2795">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80"/>
    <p:restoredTop sz="94672"/>
  </p:normalViewPr>
  <p:slideViewPr>
    <p:cSldViewPr snapToGrid="0">
      <p:cViewPr varScale="1">
        <p:scale>
          <a:sx n="99" d="100"/>
          <a:sy n="99" d="100"/>
        </p:scale>
        <p:origin x="1592" y="176"/>
      </p:cViewPr>
      <p:guideLst>
        <p:guide orient="horz" pos="1378"/>
        <p:guide orient="horz" pos="2448"/>
        <p:guide orient="horz" pos="734"/>
        <p:guide orient="horz" pos="2804"/>
        <p:guide orient="horz" pos="4110"/>
        <p:guide pos="722"/>
        <p:guide pos="448"/>
        <p:guide pos="2330"/>
        <p:guide pos="157"/>
        <p:guide pos="2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44"/>
    </p:cViewPr>
  </p:sorterViewPr>
  <p:notesViewPr>
    <p:cSldViewPr snapToGrid="0">
      <p:cViewPr varScale="1">
        <p:scale>
          <a:sx n="112" d="100"/>
          <a:sy n="112" d="100"/>
        </p:scale>
        <p:origin x="-1640" y="-112"/>
      </p:cViewPr>
      <p:guideLst>
        <p:guide orient="horz" pos="3224"/>
        <p:guide pos="2236"/>
      </p:guideLst>
    </p:cSldViewPr>
  </p:notesViewPr>
  <p:gridSpacing cx="720089" cy="72008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48F48-5AA8-8C4A-B0F9-F5B198A3F74C}"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de-DE"/>
        </a:p>
      </dgm:t>
    </dgm:pt>
    <dgm:pt modelId="{A9438F9C-AA88-5E41-A0FE-332582F6180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a:t>Modbus </a:t>
          </a:r>
          <a:r>
            <a:rPr lang="de-DE" sz="1600" dirty="0" err="1"/>
            <a:t>serial</a:t>
          </a:r>
          <a:r>
            <a:rPr lang="de-DE" sz="1600" dirty="0"/>
            <a:t> &amp; IP</a:t>
          </a:r>
        </a:p>
      </dgm:t>
    </dgm:pt>
    <dgm:pt modelId="{EBC398E5-3DAB-C044-B5EC-E7E4BFF0F9E0}" type="parTrans" cxnId="{70481D31-25C1-7440-B85B-8B402F01E469}">
      <dgm:prSet/>
      <dgm:spPr/>
      <dgm:t>
        <a:bodyPr/>
        <a:lstStyle/>
        <a:p>
          <a:endParaRPr lang="de-DE"/>
        </a:p>
      </dgm:t>
    </dgm:pt>
    <dgm:pt modelId="{F9A81550-1A4C-F149-9BEF-2F6971F9773D}" type="sibTrans" cxnId="{70481D31-25C1-7440-B85B-8B402F01E469}">
      <dgm:prSet/>
      <dgm:spPr/>
      <dgm:t>
        <a:bodyPr/>
        <a:lstStyle/>
        <a:p>
          <a:endParaRPr lang="de-DE"/>
        </a:p>
      </dgm:t>
    </dgm:pt>
    <dgm:pt modelId="{4D5A2182-9D94-E848-90DC-950600A54B4F}">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a:t>IEC-60870-5-101</a:t>
          </a:r>
        </a:p>
      </dgm:t>
    </dgm:pt>
    <dgm:pt modelId="{AD6E650A-E5A4-1240-81BA-F4E7EC81698C}" type="parTrans" cxnId="{57DB201A-5E02-4349-A64B-9DC34B6CF669}">
      <dgm:prSet/>
      <dgm:spPr/>
      <dgm:t>
        <a:bodyPr/>
        <a:lstStyle/>
        <a:p>
          <a:endParaRPr lang="de-DE"/>
        </a:p>
      </dgm:t>
    </dgm:pt>
    <dgm:pt modelId="{A0F04D65-8448-374F-BA07-1C6DB12B4268}" type="sibTrans" cxnId="{57DB201A-5E02-4349-A64B-9DC34B6CF669}">
      <dgm:prSet/>
      <dgm:spPr/>
      <dgm:t>
        <a:bodyPr/>
        <a:lstStyle/>
        <a:p>
          <a:endParaRPr lang="de-DE"/>
        </a:p>
      </dgm:t>
    </dgm:pt>
    <dgm:pt modelId="{B8EDF8DF-E5B6-204F-B326-B0C7D664E317}">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a:t>IEC-60870-5-104</a:t>
          </a:r>
        </a:p>
      </dgm:t>
    </dgm:pt>
    <dgm:pt modelId="{14B375FC-ACB4-7E48-9BB9-1A10BFE4BB65}" type="parTrans" cxnId="{11690414-792C-794C-8558-B1AE413C2F05}">
      <dgm:prSet/>
      <dgm:spPr/>
      <dgm:t>
        <a:bodyPr/>
        <a:lstStyle/>
        <a:p>
          <a:endParaRPr lang="de-DE"/>
        </a:p>
      </dgm:t>
    </dgm:pt>
    <dgm:pt modelId="{9829994F-16A2-6C4E-A797-CF731881D256}" type="sibTrans" cxnId="{11690414-792C-794C-8558-B1AE413C2F05}">
      <dgm:prSet/>
      <dgm:spPr/>
      <dgm:t>
        <a:bodyPr/>
        <a:lstStyle/>
        <a:p>
          <a:endParaRPr lang="de-DE"/>
        </a:p>
      </dgm:t>
    </dgm:pt>
    <dgm:pt modelId="{7999F962-C255-2948-A9AD-A4DAA8340876}">
      <dgm:prSet phldrT="[Text]">
        <dgm:style>
          <a:lnRef idx="1">
            <a:schemeClr val="accent6"/>
          </a:lnRef>
          <a:fillRef idx="2">
            <a:schemeClr val="accent6"/>
          </a:fillRef>
          <a:effectRef idx="1">
            <a:schemeClr val="accent6"/>
          </a:effectRef>
          <a:fontRef idx="minor">
            <a:schemeClr val="dk1"/>
          </a:fontRef>
        </dgm:style>
      </dgm:prSet>
      <dgm:spPr/>
      <dgm:t>
        <a:bodyPr/>
        <a:lstStyle/>
        <a:p>
          <a:r>
            <a:rPr lang="de-DE" dirty="0" err="1"/>
            <a:t>PakBus</a:t>
          </a:r>
          <a:endParaRPr lang="de-DE" dirty="0"/>
        </a:p>
      </dgm:t>
    </dgm:pt>
    <dgm:pt modelId="{F354B6B9-2F5E-EA4D-B7C6-5380F8B11F44}" type="parTrans" cxnId="{0C8DCA79-0559-764E-BF05-B4F63C67200B}">
      <dgm:prSet/>
      <dgm:spPr/>
      <dgm:t>
        <a:bodyPr/>
        <a:lstStyle/>
        <a:p>
          <a:endParaRPr lang="de-DE"/>
        </a:p>
      </dgm:t>
    </dgm:pt>
    <dgm:pt modelId="{22667813-0571-CE4E-A0E7-FBEDD31283FB}" type="sibTrans" cxnId="{0C8DCA79-0559-764E-BF05-B4F63C67200B}">
      <dgm:prSet/>
      <dgm:spPr/>
      <dgm:t>
        <a:bodyPr/>
        <a:lstStyle/>
        <a:p>
          <a:endParaRPr lang="de-DE"/>
        </a:p>
      </dgm:t>
    </dgm:pt>
    <dgm:pt modelId="{DC161C4C-56CC-2C48-B3CC-1D4E4B88565A}">
      <dgm:prSet phldrT="[Text]">
        <dgm:style>
          <a:lnRef idx="1">
            <a:schemeClr val="accent6"/>
          </a:lnRef>
          <a:fillRef idx="2">
            <a:schemeClr val="accent6"/>
          </a:fillRef>
          <a:effectRef idx="1">
            <a:schemeClr val="accent6"/>
          </a:effectRef>
          <a:fontRef idx="minor">
            <a:schemeClr val="dk1"/>
          </a:fontRef>
        </dgm:style>
      </dgm:prSet>
      <dgm:spPr/>
      <dgm:t>
        <a:bodyPr/>
        <a:lstStyle/>
        <a:p>
          <a:r>
            <a:rPr lang="de-DE" dirty="0" err="1"/>
            <a:t>Many</a:t>
          </a:r>
          <a:r>
            <a:rPr lang="de-DE" dirty="0"/>
            <a:t> More</a:t>
          </a:r>
        </a:p>
      </dgm:t>
    </dgm:pt>
    <dgm:pt modelId="{F4A40453-FBFE-E441-A2C3-91E5AB8A7230}" type="parTrans" cxnId="{C78DED00-2F6B-F04B-A8A5-FF68645284D6}">
      <dgm:prSet/>
      <dgm:spPr/>
      <dgm:t>
        <a:bodyPr/>
        <a:lstStyle/>
        <a:p>
          <a:endParaRPr lang="de-DE"/>
        </a:p>
      </dgm:t>
    </dgm:pt>
    <dgm:pt modelId="{72F4A7E8-DDDD-384C-BF2B-6FFEE6D9C67B}" type="sibTrans" cxnId="{C78DED00-2F6B-F04B-A8A5-FF68645284D6}">
      <dgm:prSet/>
      <dgm:spPr/>
      <dgm:t>
        <a:bodyPr/>
        <a:lstStyle/>
        <a:p>
          <a:endParaRPr lang="de-DE"/>
        </a:p>
      </dgm:t>
    </dgm:pt>
    <dgm:pt modelId="{4860C471-74A6-0F4D-ADBB-E7AB16C96C82}">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a:t>ROC Protocol</a:t>
          </a:r>
        </a:p>
      </dgm:t>
    </dgm:pt>
    <dgm:pt modelId="{38D9E48F-8110-8644-826A-E65FA8CD0C0E}" type="parTrans" cxnId="{774EE3C1-A6C4-0A45-AC4F-CDB188AF0E93}">
      <dgm:prSet/>
      <dgm:spPr/>
      <dgm:t>
        <a:bodyPr/>
        <a:lstStyle/>
        <a:p>
          <a:endParaRPr lang="de-DE"/>
        </a:p>
      </dgm:t>
    </dgm:pt>
    <dgm:pt modelId="{9778EAD5-D0DE-7342-8F8A-2239F7572DA2}" type="sibTrans" cxnId="{774EE3C1-A6C4-0A45-AC4F-CDB188AF0E93}">
      <dgm:prSet/>
      <dgm:spPr/>
      <dgm:t>
        <a:bodyPr/>
        <a:lstStyle/>
        <a:p>
          <a:endParaRPr lang="de-DE"/>
        </a:p>
      </dgm:t>
    </dgm:pt>
    <dgm:pt modelId="{3242AEE2-36DF-4048-B368-D0A8DF3C32C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a:t>DNP3 </a:t>
          </a:r>
          <a:r>
            <a:rPr lang="de-DE" sz="1600" dirty="0" err="1"/>
            <a:t>serial</a:t>
          </a:r>
          <a:r>
            <a:rPr lang="de-DE" sz="1600" dirty="0"/>
            <a:t> &amp; IP</a:t>
          </a:r>
        </a:p>
      </dgm:t>
    </dgm:pt>
    <dgm:pt modelId="{BF889CDE-0E64-4F4B-AE97-4534C6F3F55F}" type="parTrans" cxnId="{374AC15A-F759-3C42-A88D-06A3FFEA4142}">
      <dgm:prSet/>
      <dgm:spPr/>
      <dgm:t>
        <a:bodyPr/>
        <a:lstStyle/>
        <a:p>
          <a:endParaRPr lang="de-DE"/>
        </a:p>
      </dgm:t>
    </dgm:pt>
    <dgm:pt modelId="{0FAC505A-06D5-9D49-AF71-64A2BBDE6B27}" type="sibTrans" cxnId="{374AC15A-F759-3C42-A88D-06A3FFEA4142}">
      <dgm:prSet/>
      <dgm:spPr/>
      <dgm:t>
        <a:bodyPr/>
        <a:lstStyle/>
        <a:p>
          <a:endParaRPr lang="de-DE"/>
        </a:p>
      </dgm:t>
    </dgm:pt>
    <dgm:pt modelId="{BD458CA0-7883-404D-BB98-B365E3661857}">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a:t>User </a:t>
          </a:r>
          <a:r>
            <a:rPr lang="de-DE" sz="1600" dirty="0" err="1"/>
            <a:t>specific</a:t>
          </a:r>
          <a:r>
            <a:rPr lang="de-DE" sz="1600" dirty="0"/>
            <a:t> </a:t>
          </a:r>
          <a:r>
            <a:rPr lang="de-DE" sz="1600" dirty="0" err="1"/>
            <a:t>protocol</a:t>
          </a:r>
          <a:endParaRPr lang="de-DE" sz="1600" dirty="0"/>
        </a:p>
      </dgm:t>
    </dgm:pt>
    <dgm:pt modelId="{887C85E6-7E59-0643-A7D8-48427CA448E4}" type="parTrans" cxnId="{A67DEC76-58D9-F247-9807-D473A6106DB2}">
      <dgm:prSet/>
      <dgm:spPr/>
      <dgm:t>
        <a:bodyPr/>
        <a:lstStyle/>
        <a:p>
          <a:endParaRPr lang="de-DE"/>
        </a:p>
      </dgm:t>
    </dgm:pt>
    <dgm:pt modelId="{313547A2-5CEE-9A4E-B620-46B57B0B24C8}" type="sibTrans" cxnId="{A67DEC76-58D9-F247-9807-D473A6106DB2}">
      <dgm:prSet/>
      <dgm:spPr/>
      <dgm:t>
        <a:bodyPr/>
        <a:lstStyle/>
        <a:p>
          <a:endParaRPr lang="de-DE"/>
        </a:p>
      </dgm:t>
    </dgm:pt>
    <dgm:pt modelId="{B2254832-7246-4246-B450-A88FA6A49852}">
      <dgm:prSet phldrT="[Text]">
        <dgm:style>
          <a:lnRef idx="1">
            <a:schemeClr val="accent6"/>
          </a:lnRef>
          <a:fillRef idx="2">
            <a:schemeClr val="accent6"/>
          </a:fillRef>
          <a:effectRef idx="1">
            <a:schemeClr val="accent6"/>
          </a:effectRef>
          <a:fontRef idx="minor">
            <a:schemeClr val="dk1"/>
          </a:fontRef>
        </dgm:style>
      </dgm:prSet>
      <dgm:spPr/>
      <dgm:t>
        <a:bodyPr/>
        <a:lstStyle/>
        <a:p>
          <a:r>
            <a:rPr lang="de-DE" dirty="0"/>
            <a:t>BSAP</a:t>
          </a:r>
        </a:p>
      </dgm:t>
    </dgm:pt>
    <dgm:pt modelId="{2C13DFA5-17CF-094C-94F9-86CE91033A76}" type="parTrans" cxnId="{1FF283FC-B782-EA4E-ACA1-45D9819FFCAA}">
      <dgm:prSet/>
      <dgm:spPr/>
      <dgm:t>
        <a:bodyPr/>
        <a:lstStyle/>
        <a:p>
          <a:endParaRPr lang="de-DE"/>
        </a:p>
      </dgm:t>
    </dgm:pt>
    <dgm:pt modelId="{BA12A746-3047-7344-BE3D-42C90A656697}" type="sibTrans" cxnId="{1FF283FC-B782-EA4E-ACA1-45D9819FFCAA}">
      <dgm:prSet/>
      <dgm:spPr/>
      <dgm:t>
        <a:bodyPr/>
        <a:lstStyle/>
        <a:p>
          <a:endParaRPr lang="de-DE"/>
        </a:p>
      </dgm:t>
    </dgm:pt>
    <dgm:pt modelId="{BC84562A-187A-3740-B0B0-AB3CA6024D76}" type="pres">
      <dgm:prSet presAssocID="{33448F48-5AA8-8C4A-B0F9-F5B198A3F74C}" presName="cycle" presStyleCnt="0">
        <dgm:presLayoutVars>
          <dgm:dir/>
          <dgm:resizeHandles val="exact"/>
        </dgm:presLayoutVars>
      </dgm:prSet>
      <dgm:spPr/>
    </dgm:pt>
    <dgm:pt modelId="{6485F30E-41CD-D54F-A180-72B3DC03B07C}" type="pres">
      <dgm:prSet presAssocID="{A9438F9C-AA88-5E41-A0FE-332582F6180A}" presName="node" presStyleLbl="node1" presStyleIdx="0" presStyleCnt="9" custScaleX="125589" custScaleY="133251">
        <dgm:presLayoutVars>
          <dgm:bulletEnabled val="1"/>
        </dgm:presLayoutVars>
      </dgm:prSet>
      <dgm:spPr/>
    </dgm:pt>
    <dgm:pt modelId="{B61F7D86-86C8-BB45-AD49-90A1FF64E048}" type="pres">
      <dgm:prSet presAssocID="{A9438F9C-AA88-5E41-A0FE-332582F6180A}" presName="spNode" presStyleCnt="0"/>
      <dgm:spPr/>
    </dgm:pt>
    <dgm:pt modelId="{8C604908-607C-5142-9A40-FA45424A65EE}" type="pres">
      <dgm:prSet presAssocID="{F9A81550-1A4C-F149-9BEF-2F6971F9773D}" presName="sibTrans" presStyleLbl="sibTrans1D1" presStyleIdx="0" presStyleCnt="9"/>
      <dgm:spPr/>
    </dgm:pt>
    <dgm:pt modelId="{B6CC6670-AF64-5341-80D6-E85BDFBCE25F}" type="pres">
      <dgm:prSet presAssocID="{4860C471-74A6-0F4D-ADBB-E7AB16C96C82}" presName="node" presStyleLbl="node1" presStyleIdx="1" presStyleCnt="9" custScaleX="125589" custScaleY="133251">
        <dgm:presLayoutVars>
          <dgm:bulletEnabled val="1"/>
        </dgm:presLayoutVars>
      </dgm:prSet>
      <dgm:spPr/>
    </dgm:pt>
    <dgm:pt modelId="{2C7DDD1A-2791-0640-ACA3-66BBA536E0EE}" type="pres">
      <dgm:prSet presAssocID="{4860C471-74A6-0F4D-ADBB-E7AB16C96C82}" presName="spNode" presStyleCnt="0"/>
      <dgm:spPr/>
    </dgm:pt>
    <dgm:pt modelId="{C4E91783-3989-D142-A47B-EFAC3B869903}" type="pres">
      <dgm:prSet presAssocID="{9778EAD5-D0DE-7342-8F8A-2239F7572DA2}" presName="sibTrans" presStyleLbl="sibTrans1D1" presStyleIdx="1" presStyleCnt="9"/>
      <dgm:spPr/>
    </dgm:pt>
    <dgm:pt modelId="{9622A940-5229-D140-BB01-2F1858DC20BA}" type="pres">
      <dgm:prSet presAssocID="{3242AEE2-36DF-4048-B368-D0A8DF3C32CD}" presName="node" presStyleLbl="node1" presStyleIdx="2" presStyleCnt="9" custScaleX="125589" custScaleY="133251">
        <dgm:presLayoutVars>
          <dgm:bulletEnabled val="1"/>
        </dgm:presLayoutVars>
      </dgm:prSet>
      <dgm:spPr/>
    </dgm:pt>
    <dgm:pt modelId="{6C94BF2B-F3F0-114D-B8AB-55DB244E6A31}" type="pres">
      <dgm:prSet presAssocID="{3242AEE2-36DF-4048-B368-D0A8DF3C32CD}" presName="spNode" presStyleCnt="0"/>
      <dgm:spPr/>
    </dgm:pt>
    <dgm:pt modelId="{20DEA3D8-FDC1-7547-B22D-B84B6A1761DC}" type="pres">
      <dgm:prSet presAssocID="{0FAC505A-06D5-9D49-AF71-64A2BBDE6B27}" presName="sibTrans" presStyleLbl="sibTrans1D1" presStyleIdx="2" presStyleCnt="9"/>
      <dgm:spPr/>
    </dgm:pt>
    <dgm:pt modelId="{D907AC4C-2AD3-D443-B24A-86BF8BDDA9E9}" type="pres">
      <dgm:prSet presAssocID="{4D5A2182-9D94-E848-90DC-950600A54B4F}" presName="node" presStyleLbl="node1" presStyleIdx="3" presStyleCnt="9" custScaleX="125589" custScaleY="133251">
        <dgm:presLayoutVars>
          <dgm:bulletEnabled val="1"/>
        </dgm:presLayoutVars>
      </dgm:prSet>
      <dgm:spPr/>
    </dgm:pt>
    <dgm:pt modelId="{F4A14F15-7798-9347-BF20-EEB2D6483FEB}" type="pres">
      <dgm:prSet presAssocID="{4D5A2182-9D94-E848-90DC-950600A54B4F}" presName="spNode" presStyleCnt="0"/>
      <dgm:spPr/>
    </dgm:pt>
    <dgm:pt modelId="{1D2B3E38-0BD4-334A-B977-2B604BDF21E4}" type="pres">
      <dgm:prSet presAssocID="{A0F04D65-8448-374F-BA07-1C6DB12B4268}" presName="sibTrans" presStyleLbl="sibTrans1D1" presStyleIdx="3" presStyleCnt="9"/>
      <dgm:spPr/>
    </dgm:pt>
    <dgm:pt modelId="{C985A38A-26BC-AF4F-AABD-EB7455F555A9}" type="pres">
      <dgm:prSet presAssocID="{B8EDF8DF-E5B6-204F-B326-B0C7D664E317}" presName="node" presStyleLbl="node1" presStyleIdx="4" presStyleCnt="9" custScaleX="125589" custScaleY="133251">
        <dgm:presLayoutVars>
          <dgm:bulletEnabled val="1"/>
        </dgm:presLayoutVars>
      </dgm:prSet>
      <dgm:spPr/>
    </dgm:pt>
    <dgm:pt modelId="{BD673016-A73F-2847-AB8D-02414FE49BBF}" type="pres">
      <dgm:prSet presAssocID="{B8EDF8DF-E5B6-204F-B326-B0C7D664E317}" presName="spNode" presStyleCnt="0"/>
      <dgm:spPr/>
    </dgm:pt>
    <dgm:pt modelId="{BEFBADBF-3AAE-3A40-AEB1-E090B2DA63D0}" type="pres">
      <dgm:prSet presAssocID="{9829994F-16A2-6C4E-A797-CF731881D256}" presName="sibTrans" presStyleLbl="sibTrans1D1" presStyleIdx="4" presStyleCnt="9"/>
      <dgm:spPr/>
    </dgm:pt>
    <dgm:pt modelId="{98355190-129A-FE44-82E2-787B04088107}" type="pres">
      <dgm:prSet presAssocID="{7999F962-C255-2948-A9AD-A4DAA8340876}" presName="node" presStyleLbl="node1" presStyleIdx="5" presStyleCnt="9" custScaleX="125589" custScaleY="133251">
        <dgm:presLayoutVars>
          <dgm:bulletEnabled val="1"/>
        </dgm:presLayoutVars>
      </dgm:prSet>
      <dgm:spPr/>
    </dgm:pt>
    <dgm:pt modelId="{481CAFF0-86A8-7E49-8186-3DD587CF7154}" type="pres">
      <dgm:prSet presAssocID="{7999F962-C255-2948-A9AD-A4DAA8340876}" presName="spNode" presStyleCnt="0"/>
      <dgm:spPr/>
    </dgm:pt>
    <dgm:pt modelId="{52590C8D-092D-4D41-8090-EFEE35F6FDFC}" type="pres">
      <dgm:prSet presAssocID="{22667813-0571-CE4E-A0E7-FBEDD31283FB}" presName="sibTrans" presStyleLbl="sibTrans1D1" presStyleIdx="5" presStyleCnt="9"/>
      <dgm:spPr/>
    </dgm:pt>
    <dgm:pt modelId="{4A1AE4DB-507A-8746-8523-A5C387D5A59E}" type="pres">
      <dgm:prSet presAssocID="{DC161C4C-56CC-2C48-B3CC-1D4E4B88565A}" presName="node" presStyleLbl="node1" presStyleIdx="6" presStyleCnt="9" custScaleX="125589" custScaleY="133251">
        <dgm:presLayoutVars>
          <dgm:bulletEnabled val="1"/>
        </dgm:presLayoutVars>
      </dgm:prSet>
      <dgm:spPr/>
    </dgm:pt>
    <dgm:pt modelId="{23DC33F4-127F-2C48-ACD0-CB18347D7DB4}" type="pres">
      <dgm:prSet presAssocID="{DC161C4C-56CC-2C48-B3CC-1D4E4B88565A}" presName="spNode" presStyleCnt="0"/>
      <dgm:spPr/>
    </dgm:pt>
    <dgm:pt modelId="{1004F58E-968A-1949-A9E8-9DA0D7A1FE4D}" type="pres">
      <dgm:prSet presAssocID="{72F4A7E8-DDDD-384C-BF2B-6FFEE6D9C67B}" presName="sibTrans" presStyleLbl="sibTrans1D1" presStyleIdx="6" presStyleCnt="9"/>
      <dgm:spPr/>
    </dgm:pt>
    <dgm:pt modelId="{3818314B-F739-0D4F-BB85-ABECE6404BFC}" type="pres">
      <dgm:prSet presAssocID="{B2254832-7246-4246-B450-A88FA6A49852}" presName="node" presStyleLbl="node1" presStyleIdx="7" presStyleCnt="9" custScaleX="125589" custScaleY="133251">
        <dgm:presLayoutVars>
          <dgm:bulletEnabled val="1"/>
        </dgm:presLayoutVars>
      </dgm:prSet>
      <dgm:spPr/>
    </dgm:pt>
    <dgm:pt modelId="{79DF6927-4D2C-5E4B-9304-6EF2E067094D}" type="pres">
      <dgm:prSet presAssocID="{B2254832-7246-4246-B450-A88FA6A49852}" presName="spNode" presStyleCnt="0"/>
      <dgm:spPr/>
    </dgm:pt>
    <dgm:pt modelId="{3934411D-80D3-E74F-A082-3CA467712B3F}" type="pres">
      <dgm:prSet presAssocID="{BA12A746-3047-7344-BE3D-42C90A656697}" presName="sibTrans" presStyleLbl="sibTrans1D1" presStyleIdx="7" presStyleCnt="9"/>
      <dgm:spPr/>
    </dgm:pt>
    <dgm:pt modelId="{5CB8FBE5-1C5A-FE41-8E8F-29D918D754CC}" type="pres">
      <dgm:prSet presAssocID="{BD458CA0-7883-404D-BB98-B365E3661857}" presName="node" presStyleLbl="node1" presStyleIdx="8" presStyleCnt="9" custScaleX="125589" custScaleY="133251">
        <dgm:presLayoutVars>
          <dgm:bulletEnabled val="1"/>
        </dgm:presLayoutVars>
      </dgm:prSet>
      <dgm:spPr/>
    </dgm:pt>
    <dgm:pt modelId="{C2DF73F4-855C-F44E-9090-AF99CE9F908D}" type="pres">
      <dgm:prSet presAssocID="{BD458CA0-7883-404D-BB98-B365E3661857}" presName="spNode" presStyleCnt="0"/>
      <dgm:spPr/>
    </dgm:pt>
    <dgm:pt modelId="{421304B9-1DB1-A149-A39D-5D831FC10B54}" type="pres">
      <dgm:prSet presAssocID="{313547A2-5CEE-9A4E-B620-46B57B0B24C8}" presName="sibTrans" presStyleLbl="sibTrans1D1" presStyleIdx="8" presStyleCnt="9"/>
      <dgm:spPr/>
    </dgm:pt>
  </dgm:ptLst>
  <dgm:cxnLst>
    <dgm:cxn modelId="{C78DED00-2F6B-F04B-A8A5-FF68645284D6}" srcId="{33448F48-5AA8-8C4A-B0F9-F5B198A3F74C}" destId="{DC161C4C-56CC-2C48-B3CC-1D4E4B88565A}" srcOrd="6" destOrd="0" parTransId="{F4A40453-FBFE-E441-A2C3-91E5AB8A7230}" sibTransId="{72F4A7E8-DDDD-384C-BF2B-6FFEE6D9C67B}"/>
    <dgm:cxn modelId="{6493340D-5E28-3343-B8B3-82CE00FD1680}" type="presOf" srcId="{72F4A7E8-DDDD-384C-BF2B-6FFEE6D9C67B}" destId="{1004F58E-968A-1949-A9E8-9DA0D7A1FE4D}" srcOrd="0" destOrd="0" presId="urn:microsoft.com/office/officeart/2005/8/layout/cycle6"/>
    <dgm:cxn modelId="{11690414-792C-794C-8558-B1AE413C2F05}" srcId="{33448F48-5AA8-8C4A-B0F9-F5B198A3F74C}" destId="{B8EDF8DF-E5B6-204F-B326-B0C7D664E317}" srcOrd="4" destOrd="0" parTransId="{14B375FC-ACB4-7E48-9BB9-1A10BFE4BB65}" sibTransId="{9829994F-16A2-6C4E-A797-CF731881D256}"/>
    <dgm:cxn modelId="{57DB201A-5E02-4349-A64B-9DC34B6CF669}" srcId="{33448F48-5AA8-8C4A-B0F9-F5B198A3F74C}" destId="{4D5A2182-9D94-E848-90DC-950600A54B4F}" srcOrd="3" destOrd="0" parTransId="{AD6E650A-E5A4-1240-81BA-F4E7EC81698C}" sibTransId="{A0F04D65-8448-374F-BA07-1C6DB12B4268}"/>
    <dgm:cxn modelId="{EA77AE1D-5857-0646-B8B4-B6F404EEBB12}" type="presOf" srcId="{A9438F9C-AA88-5E41-A0FE-332582F6180A}" destId="{6485F30E-41CD-D54F-A180-72B3DC03B07C}" srcOrd="0" destOrd="0" presId="urn:microsoft.com/office/officeart/2005/8/layout/cycle6"/>
    <dgm:cxn modelId="{37C20422-5F52-1240-A32D-65D9FB98AB21}" type="presOf" srcId="{313547A2-5CEE-9A4E-B620-46B57B0B24C8}" destId="{421304B9-1DB1-A149-A39D-5D831FC10B54}" srcOrd="0" destOrd="0" presId="urn:microsoft.com/office/officeart/2005/8/layout/cycle6"/>
    <dgm:cxn modelId="{8EFC6D28-9A8F-DA40-A59E-A00522D05B95}" type="presOf" srcId="{0FAC505A-06D5-9D49-AF71-64A2BBDE6B27}" destId="{20DEA3D8-FDC1-7547-B22D-B84B6A1761DC}" srcOrd="0" destOrd="0" presId="urn:microsoft.com/office/officeart/2005/8/layout/cycle6"/>
    <dgm:cxn modelId="{7CC8282B-1A2A-CA49-B6D2-2397125CF3BA}" type="presOf" srcId="{DC161C4C-56CC-2C48-B3CC-1D4E4B88565A}" destId="{4A1AE4DB-507A-8746-8523-A5C387D5A59E}" srcOrd="0" destOrd="0" presId="urn:microsoft.com/office/officeart/2005/8/layout/cycle6"/>
    <dgm:cxn modelId="{5CAC962C-1D06-084D-BBB4-85E99DAD3F3B}" type="presOf" srcId="{9778EAD5-D0DE-7342-8F8A-2239F7572DA2}" destId="{C4E91783-3989-D142-A47B-EFAC3B869903}" srcOrd="0" destOrd="0" presId="urn:microsoft.com/office/officeart/2005/8/layout/cycle6"/>
    <dgm:cxn modelId="{70481D31-25C1-7440-B85B-8B402F01E469}" srcId="{33448F48-5AA8-8C4A-B0F9-F5B198A3F74C}" destId="{A9438F9C-AA88-5E41-A0FE-332582F6180A}" srcOrd="0" destOrd="0" parTransId="{EBC398E5-3DAB-C044-B5EC-E7E4BFF0F9E0}" sibTransId="{F9A81550-1A4C-F149-9BEF-2F6971F9773D}"/>
    <dgm:cxn modelId="{5DEF2F56-BCFC-674E-A425-280FFC1EF8E6}" type="presOf" srcId="{3242AEE2-36DF-4048-B368-D0A8DF3C32CD}" destId="{9622A940-5229-D140-BB01-2F1858DC20BA}" srcOrd="0" destOrd="0" presId="urn:microsoft.com/office/officeart/2005/8/layout/cycle6"/>
    <dgm:cxn modelId="{374AC15A-F759-3C42-A88D-06A3FFEA4142}" srcId="{33448F48-5AA8-8C4A-B0F9-F5B198A3F74C}" destId="{3242AEE2-36DF-4048-B368-D0A8DF3C32CD}" srcOrd="2" destOrd="0" parTransId="{BF889CDE-0E64-4F4B-AE97-4534C6F3F55F}" sibTransId="{0FAC505A-06D5-9D49-AF71-64A2BBDE6B27}"/>
    <dgm:cxn modelId="{BD9FA470-73FD-E34F-8306-0E947D97CA5B}" type="presOf" srcId="{F9A81550-1A4C-F149-9BEF-2F6971F9773D}" destId="{8C604908-607C-5142-9A40-FA45424A65EE}" srcOrd="0" destOrd="0" presId="urn:microsoft.com/office/officeart/2005/8/layout/cycle6"/>
    <dgm:cxn modelId="{A67DEC76-58D9-F247-9807-D473A6106DB2}" srcId="{33448F48-5AA8-8C4A-B0F9-F5B198A3F74C}" destId="{BD458CA0-7883-404D-BB98-B365E3661857}" srcOrd="8" destOrd="0" parTransId="{887C85E6-7E59-0643-A7D8-48427CA448E4}" sibTransId="{313547A2-5CEE-9A4E-B620-46B57B0B24C8}"/>
    <dgm:cxn modelId="{0C8DCA79-0559-764E-BF05-B4F63C67200B}" srcId="{33448F48-5AA8-8C4A-B0F9-F5B198A3F74C}" destId="{7999F962-C255-2948-A9AD-A4DAA8340876}" srcOrd="5" destOrd="0" parTransId="{F354B6B9-2F5E-EA4D-B7C6-5380F8B11F44}" sibTransId="{22667813-0571-CE4E-A0E7-FBEDD31283FB}"/>
    <dgm:cxn modelId="{3ACC3F8C-3C7E-ED4E-A3A0-3B8D3E3A59FD}" type="presOf" srcId="{4860C471-74A6-0F4D-ADBB-E7AB16C96C82}" destId="{B6CC6670-AF64-5341-80D6-E85BDFBCE25F}" srcOrd="0" destOrd="0" presId="urn:microsoft.com/office/officeart/2005/8/layout/cycle6"/>
    <dgm:cxn modelId="{43B0698E-5DF9-BD4F-A06C-66028483EAF6}" type="presOf" srcId="{B8EDF8DF-E5B6-204F-B326-B0C7D664E317}" destId="{C985A38A-26BC-AF4F-AABD-EB7455F555A9}" srcOrd="0" destOrd="0" presId="urn:microsoft.com/office/officeart/2005/8/layout/cycle6"/>
    <dgm:cxn modelId="{EFF357A1-7BF6-024E-8892-8A6893EB5967}" type="presOf" srcId="{7999F962-C255-2948-A9AD-A4DAA8340876}" destId="{98355190-129A-FE44-82E2-787B04088107}" srcOrd="0" destOrd="0" presId="urn:microsoft.com/office/officeart/2005/8/layout/cycle6"/>
    <dgm:cxn modelId="{774EE3C1-A6C4-0A45-AC4F-CDB188AF0E93}" srcId="{33448F48-5AA8-8C4A-B0F9-F5B198A3F74C}" destId="{4860C471-74A6-0F4D-ADBB-E7AB16C96C82}" srcOrd="1" destOrd="0" parTransId="{38D9E48F-8110-8644-826A-E65FA8CD0C0E}" sibTransId="{9778EAD5-D0DE-7342-8F8A-2239F7572DA2}"/>
    <dgm:cxn modelId="{45CEB8C3-570B-8A46-A686-A70C0AEB3395}" type="presOf" srcId="{22667813-0571-CE4E-A0E7-FBEDD31283FB}" destId="{52590C8D-092D-4D41-8090-EFEE35F6FDFC}" srcOrd="0" destOrd="0" presId="urn:microsoft.com/office/officeart/2005/8/layout/cycle6"/>
    <dgm:cxn modelId="{C13FF8C4-C5F5-5340-B5B7-14BC81521E25}" type="presOf" srcId="{4D5A2182-9D94-E848-90DC-950600A54B4F}" destId="{D907AC4C-2AD3-D443-B24A-86BF8BDDA9E9}" srcOrd="0" destOrd="0" presId="urn:microsoft.com/office/officeart/2005/8/layout/cycle6"/>
    <dgm:cxn modelId="{6325B3CB-CFB0-BC4A-88FD-D8F0C0C870E2}" type="presOf" srcId="{B2254832-7246-4246-B450-A88FA6A49852}" destId="{3818314B-F739-0D4F-BB85-ABECE6404BFC}" srcOrd="0" destOrd="0" presId="urn:microsoft.com/office/officeart/2005/8/layout/cycle6"/>
    <dgm:cxn modelId="{64B9D9D0-8CD1-C64B-9FEA-964A429AE220}" type="presOf" srcId="{BA12A746-3047-7344-BE3D-42C90A656697}" destId="{3934411D-80D3-E74F-A082-3CA467712B3F}" srcOrd="0" destOrd="0" presId="urn:microsoft.com/office/officeart/2005/8/layout/cycle6"/>
    <dgm:cxn modelId="{9A618DDB-36A1-DD4D-AFEF-09E1E9A5B5B9}" type="presOf" srcId="{9829994F-16A2-6C4E-A797-CF731881D256}" destId="{BEFBADBF-3AAE-3A40-AEB1-E090B2DA63D0}" srcOrd="0" destOrd="0" presId="urn:microsoft.com/office/officeart/2005/8/layout/cycle6"/>
    <dgm:cxn modelId="{A29018DD-1933-F343-BB80-283F450FFD7F}" type="presOf" srcId="{33448F48-5AA8-8C4A-B0F9-F5B198A3F74C}" destId="{BC84562A-187A-3740-B0B0-AB3CA6024D76}" srcOrd="0" destOrd="0" presId="urn:microsoft.com/office/officeart/2005/8/layout/cycle6"/>
    <dgm:cxn modelId="{B653D6EA-BA6B-6C46-B6C3-06E36D3940D5}" type="presOf" srcId="{A0F04D65-8448-374F-BA07-1C6DB12B4268}" destId="{1D2B3E38-0BD4-334A-B977-2B604BDF21E4}" srcOrd="0" destOrd="0" presId="urn:microsoft.com/office/officeart/2005/8/layout/cycle6"/>
    <dgm:cxn modelId="{ADB88CF6-316B-FE47-99AB-DC08B17EEA70}" type="presOf" srcId="{BD458CA0-7883-404D-BB98-B365E3661857}" destId="{5CB8FBE5-1C5A-FE41-8E8F-29D918D754CC}" srcOrd="0" destOrd="0" presId="urn:microsoft.com/office/officeart/2005/8/layout/cycle6"/>
    <dgm:cxn modelId="{1FF283FC-B782-EA4E-ACA1-45D9819FFCAA}" srcId="{33448F48-5AA8-8C4A-B0F9-F5B198A3F74C}" destId="{B2254832-7246-4246-B450-A88FA6A49852}" srcOrd="7" destOrd="0" parTransId="{2C13DFA5-17CF-094C-94F9-86CE91033A76}" sibTransId="{BA12A746-3047-7344-BE3D-42C90A656697}"/>
    <dgm:cxn modelId="{6A01EB44-357B-1240-AB6D-365C94271751}" type="presParOf" srcId="{BC84562A-187A-3740-B0B0-AB3CA6024D76}" destId="{6485F30E-41CD-D54F-A180-72B3DC03B07C}" srcOrd="0" destOrd="0" presId="urn:microsoft.com/office/officeart/2005/8/layout/cycle6"/>
    <dgm:cxn modelId="{6CB526A8-F71F-8D4B-AAB7-F9E979B81EC0}" type="presParOf" srcId="{BC84562A-187A-3740-B0B0-AB3CA6024D76}" destId="{B61F7D86-86C8-BB45-AD49-90A1FF64E048}" srcOrd="1" destOrd="0" presId="urn:microsoft.com/office/officeart/2005/8/layout/cycle6"/>
    <dgm:cxn modelId="{7CD1B562-62B5-244E-A8F1-092B62C33A67}" type="presParOf" srcId="{BC84562A-187A-3740-B0B0-AB3CA6024D76}" destId="{8C604908-607C-5142-9A40-FA45424A65EE}" srcOrd="2" destOrd="0" presId="urn:microsoft.com/office/officeart/2005/8/layout/cycle6"/>
    <dgm:cxn modelId="{AB3360FE-9FA6-EF46-9261-257E2A1C09C7}" type="presParOf" srcId="{BC84562A-187A-3740-B0B0-AB3CA6024D76}" destId="{B6CC6670-AF64-5341-80D6-E85BDFBCE25F}" srcOrd="3" destOrd="0" presId="urn:microsoft.com/office/officeart/2005/8/layout/cycle6"/>
    <dgm:cxn modelId="{0E7D96E3-0EE3-4D4A-8BF5-B455661A07A1}" type="presParOf" srcId="{BC84562A-187A-3740-B0B0-AB3CA6024D76}" destId="{2C7DDD1A-2791-0640-ACA3-66BBA536E0EE}" srcOrd="4" destOrd="0" presId="urn:microsoft.com/office/officeart/2005/8/layout/cycle6"/>
    <dgm:cxn modelId="{7DB07C8C-49E3-0348-8836-415CCD6267BA}" type="presParOf" srcId="{BC84562A-187A-3740-B0B0-AB3CA6024D76}" destId="{C4E91783-3989-D142-A47B-EFAC3B869903}" srcOrd="5" destOrd="0" presId="urn:microsoft.com/office/officeart/2005/8/layout/cycle6"/>
    <dgm:cxn modelId="{7003CC09-95D2-D44C-97E7-0D7298333E00}" type="presParOf" srcId="{BC84562A-187A-3740-B0B0-AB3CA6024D76}" destId="{9622A940-5229-D140-BB01-2F1858DC20BA}" srcOrd="6" destOrd="0" presId="urn:microsoft.com/office/officeart/2005/8/layout/cycle6"/>
    <dgm:cxn modelId="{F8ED67EB-3491-754A-A62C-4680EF2D0011}" type="presParOf" srcId="{BC84562A-187A-3740-B0B0-AB3CA6024D76}" destId="{6C94BF2B-F3F0-114D-B8AB-55DB244E6A31}" srcOrd="7" destOrd="0" presId="urn:microsoft.com/office/officeart/2005/8/layout/cycle6"/>
    <dgm:cxn modelId="{A18091CC-7484-5A44-9B32-E7E9EA10DA54}" type="presParOf" srcId="{BC84562A-187A-3740-B0B0-AB3CA6024D76}" destId="{20DEA3D8-FDC1-7547-B22D-B84B6A1761DC}" srcOrd="8" destOrd="0" presId="urn:microsoft.com/office/officeart/2005/8/layout/cycle6"/>
    <dgm:cxn modelId="{9263FD2B-5FFB-B340-ACD0-715BAB8A704C}" type="presParOf" srcId="{BC84562A-187A-3740-B0B0-AB3CA6024D76}" destId="{D907AC4C-2AD3-D443-B24A-86BF8BDDA9E9}" srcOrd="9" destOrd="0" presId="urn:microsoft.com/office/officeart/2005/8/layout/cycle6"/>
    <dgm:cxn modelId="{854C03DD-AB65-1D43-856A-82BE0453D2EB}" type="presParOf" srcId="{BC84562A-187A-3740-B0B0-AB3CA6024D76}" destId="{F4A14F15-7798-9347-BF20-EEB2D6483FEB}" srcOrd="10" destOrd="0" presId="urn:microsoft.com/office/officeart/2005/8/layout/cycle6"/>
    <dgm:cxn modelId="{240F96F9-6DE5-2F4A-B6D2-9774278BB976}" type="presParOf" srcId="{BC84562A-187A-3740-B0B0-AB3CA6024D76}" destId="{1D2B3E38-0BD4-334A-B977-2B604BDF21E4}" srcOrd="11" destOrd="0" presId="urn:microsoft.com/office/officeart/2005/8/layout/cycle6"/>
    <dgm:cxn modelId="{EEF2DEC6-F3C2-FE45-8161-FEA21A7DA285}" type="presParOf" srcId="{BC84562A-187A-3740-B0B0-AB3CA6024D76}" destId="{C985A38A-26BC-AF4F-AABD-EB7455F555A9}" srcOrd="12" destOrd="0" presId="urn:microsoft.com/office/officeart/2005/8/layout/cycle6"/>
    <dgm:cxn modelId="{CD37C1EA-1E29-8441-BC35-382BCDB88EBB}" type="presParOf" srcId="{BC84562A-187A-3740-B0B0-AB3CA6024D76}" destId="{BD673016-A73F-2847-AB8D-02414FE49BBF}" srcOrd="13" destOrd="0" presId="urn:microsoft.com/office/officeart/2005/8/layout/cycle6"/>
    <dgm:cxn modelId="{55D70CBB-768E-D646-97AA-55180AB51918}" type="presParOf" srcId="{BC84562A-187A-3740-B0B0-AB3CA6024D76}" destId="{BEFBADBF-3AAE-3A40-AEB1-E090B2DA63D0}" srcOrd="14" destOrd="0" presId="urn:microsoft.com/office/officeart/2005/8/layout/cycle6"/>
    <dgm:cxn modelId="{AED87BF1-E9ED-FE46-B85C-E0EFB39B87B2}" type="presParOf" srcId="{BC84562A-187A-3740-B0B0-AB3CA6024D76}" destId="{98355190-129A-FE44-82E2-787B04088107}" srcOrd="15" destOrd="0" presId="urn:microsoft.com/office/officeart/2005/8/layout/cycle6"/>
    <dgm:cxn modelId="{BB6BA312-AFB4-454F-960C-82AEA546BC45}" type="presParOf" srcId="{BC84562A-187A-3740-B0B0-AB3CA6024D76}" destId="{481CAFF0-86A8-7E49-8186-3DD587CF7154}" srcOrd="16" destOrd="0" presId="urn:microsoft.com/office/officeart/2005/8/layout/cycle6"/>
    <dgm:cxn modelId="{1E047530-5543-C04D-AADA-BA54AA357980}" type="presParOf" srcId="{BC84562A-187A-3740-B0B0-AB3CA6024D76}" destId="{52590C8D-092D-4D41-8090-EFEE35F6FDFC}" srcOrd="17" destOrd="0" presId="urn:microsoft.com/office/officeart/2005/8/layout/cycle6"/>
    <dgm:cxn modelId="{C27AB1B5-C0E4-3C4F-88D7-6C7DED49E454}" type="presParOf" srcId="{BC84562A-187A-3740-B0B0-AB3CA6024D76}" destId="{4A1AE4DB-507A-8746-8523-A5C387D5A59E}" srcOrd="18" destOrd="0" presId="urn:microsoft.com/office/officeart/2005/8/layout/cycle6"/>
    <dgm:cxn modelId="{A7730069-193C-C94A-B5F0-5CC5F78DE3EB}" type="presParOf" srcId="{BC84562A-187A-3740-B0B0-AB3CA6024D76}" destId="{23DC33F4-127F-2C48-ACD0-CB18347D7DB4}" srcOrd="19" destOrd="0" presId="urn:microsoft.com/office/officeart/2005/8/layout/cycle6"/>
    <dgm:cxn modelId="{2AD55414-FCB8-E147-B62B-B43A2EE09C7C}" type="presParOf" srcId="{BC84562A-187A-3740-B0B0-AB3CA6024D76}" destId="{1004F58E-968A-1949-A9E8-9DA0D7A1FE4D}" srcOrd="20" destOrd="0" presId="urn:microsoft.com/office/officeart/2005/8/layout/cycle6"/>
    <dgm:cxn modelId="{7223FEEA-5AB3-E846-BFBE-43EBD1CA9BCE}" type="presParOf" srcId="{BC84562A-187A-3740-B0B0-AB3CA6024D76}" destId="{3818314B-F739-0D4F-BB85-ABECE6404BFC}" srcOrd="21" destOrd="0" presId="urn:microsoft.com/office/officeart/2005/8/layout/cycle6"/>
    <dgm:cxn modelId="{5B1114DC-59B4-604D-90DF-47E234998FFB}" type="presParOf" srcId="{BC84562A-187A-3740-B0B0-AB3CA6024D76}" destId="{79DF6927-4D2C-5E4B-9304-6EF2E067094D}" srcOrd="22" destOrd="0" presId="urn:microsoft.com/office/officeart/2005/8/layout/cycle6"/>
    <dgm:cxn modelId="{BDD9EFAE-F8CC-6749-A191-B34D5AF63A41}" type="presParOf" srcId="{BC84562A-187A-3740-B0B0-AB3CA6024D76}" destId="{3934411D-80D3-E74F-A082-3CA467712B3F}" srcOrd="23" destOrd="0" presId="urn:microsoft.com/office/officeart/2005/8/layout/cycle6"/>
    <dgm:cxn modelId="{60115EDB-78F0-E54D-B5B2-1F911E52D1D6}" type="presParOf" srcId="{BC84562A-187A-3740-B0B0-AB3CA6024D76}" destId="{5CB8FBE5-1C5A-FE41-8E8F-29D918D754CC}" srcOrd="24" destOrd="0" presId="urn:microsoft.com/office/officeart/2005/8/layout/cycle6"/>
    <dgm:cxn modelId="{9DDE96B7-1926-0E47-A95E-25BEF9FD09E9}" type="presParOf" srcId="{BC84562A-187A-3740-B0B0-AB3CA6024D76}" destId="{C2DF73F4-855C-F44E-9090-AF99CE9F908D}" srcOrd="25" destOrd="0" presId="urn:microsoft.com/office/officeart/2005/8/layout/cycle6"/>
    <dgm:cxn modelId="{3242EF97-1726-4B4C-9DE2-55F93E019C21}" type="presParOf" srcId="{BC84562A-187A-3740-B0B0-AB3CA6024D76}" destId="{421304B9-1DB1-A149-A39D-5D831FC10B54}" srcOrd="26"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48F48-5AA8-8C4A-B0F9-F5B198A3F74C}"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de-DE"/>
        </a:p>
      </dgm:t>
    </dgm:pt>
    <dgm:pt modelId="{A9438F9C-AA88-5E41-A0FE-332582F6180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a:t>Call Out Alarms</a:t>
          </a:r>
        </a:p>
      </dgm:t>
    </dgm:pt>
    <dgm:pt modelId="{EBC398E5-3DAB-C044-B5EC-E7E4BFF0F9E0}" type="parTrans" cxnId="{70481D31-25C1-7440-B85B-8B402F01E469}">
      <dgm:prSet/>
      <dgm:spPr/>
      <dgm:t>
        <a:bodyPr/>
        <a:lstStyle/>
        <a:p>
          <a:endParaRPr lang="de-DE"/>
        </a:p>
      </dgm:t>
    </dgm:pt>
    <dgm:pt modelId="{F9A81550-1A4C-F149-9BEF-2F6971F9773D}" type="sibTrans" cxnId="{70481D31-25C1-7440-B85B-8B402F01E469}">
      <dgm:prSet/>
      <dgm:spPr/>
      <dgm:t>
        <a:bodyPr/>
        <a:lstStyle/>
        <a:p>
          <a:endParaRPr lang="de-DE"/>
        </a:p>
      </dgm:t>
    </dgm:pt>
    <dgm:pt modelId="{4D5A2182-9D94-E848-90DC-950600A54B4F}">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a:t>Expansion Modules</a:t>
          </a:r>
        </a:p>
      </dgm:t>
    </dgm:pt>
    <dgm:pt modelId="{AD6E650A-E5A4-1240-81BA-F4E7EC81698C}" type="parTrans" cxnId="{57DB201A-5E02-4349-A64B-9DC34B6CF669}">
      <dgm:prSet/>
      <dgm:spPr/>
      <dgm:t>
        <a:bodyPr/>
        <a:lstStyle/>
        <a:p>
          <a:endParaRPr lang="de-DE"/>
        </a:p>
      </dgm:t>
    </dgm:pt>
    <dgm:pt modelId="{A0F04D65-8448-374F-BA07-1C6DB12B4268}" type="sibTrans" cxnId="{57DB201A-5E02-4349-A64B-9DC34B6CF669}">
      <dgm:prSet/>
      <dgm:spPr/>
      <dgm:t>
        <a:bodyPr/>
        <a:lstStyle/>
        <a:p>
          <a:endParaRPr lang="de-DE"/>
        </a:p>
      </dgm:t>
    </dgm:pt>
    <dgm:pt modelId="{B8EDF8DF-E5B6-204F-B326-B0C7D664E317}">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a:t>Voice Alarms</a:t>
          </a:r>
        </a:p>
      </dgm:t>
    </dgm:pt>
    <dgm:pt modelId="{14B375FC-ACB4-7E48-9BB9-1A10BFE4BB65}" type="parTrans" cxnId="{11690414-792C-794C-8558-B1AE413C2F05}">
      <dgm:prSet/>
      <dgm:spPr/>
      <dgm:t>
        <a:bodyPr/>
        <a:lstStyle/>
        <a:p>
          <a:endParaRPr lang="de-DE"/>
        </a:p>
      </dgm:t>
    </dgm:pt>
    <dgm:pt modelId="{9829994F-16A2-6C4E-A797-CF731881D256}" type="sibTrans" cxnId="{11690414-792C-794C-8558-B1AE413C2F05}">
      <dgm:prSet/>
      <dgm:spPr/>
      <dgm:t>
        <a:bodyPr/>
        <a:lstStyle/>
        <a:p>
          <a:endParaRPr lang="de-DE"/>
        </a:p>
      </dgm:t>
    </dgm:pt>
    <dgm:pt modelId="{7999F962-C255-2948-A9AD-A4DAA8340876}">
      <dgm:prSet phldrT="[Text]">
        <dgm:style>
          <a:lnRef idx="1">
            <a:schemeClr val="accent6"/>
          </a:lnRef>
          <a:fillRef idx="2">
            <a:schemeClr val="accent6"/>
          </a:fillRef>
          <a:effectRef idx="1">
            <a:schemeClr val="accent6"/>
          </a:effectRef>
          <a:fontRef idx="minor">
            <a:schemeClr val="dk1"/>
          </a:fontRef>
        </dgm:style>
      </dgm:prSet>
      <dgm:spPr/>
      <dgm:t>
        <a:bodyPr/>
        <a:lstStyle/>
        <a:p>
          <a:r>
            <a:rPr lang="de-DE" dirty="0"/>
            <a:t>Digital I/Os</a:t>
          </a:r>
        </a:p>
      </dgm:t>
    </dgm:pt>
    <dgm:pt modelId="{F354B6B9-2F5E-EA4D-B7C6-5380F8B11F44}" type="parTrans" cxnId="{0C8DCA79-0559-764E-BF05-B4F63C67200B}">
      <dgm:prSet/>
      <dgm:spPr/>
      <dgm:t>
        <a:bodyPr/>
        <a:lstStyle/>
        <a:p>
          <a:endParaRPr lang="de-DE"/>
        </a:p>
      </dgm:t>
    </dgm:pt>
    <dgm:pt modelId="{22667813-0571-CE4E-A0E7-FBEDD31283FB}" type="sibTrans" cxnId="{0C8DCA79-0559-764E-BF05-B4F63C67200B}">
      <dgm:prSet/>
      <dgm:spPr/>
      <dgm:t>
        <a:bodyPr/>
        <a:lstStyle/>
        <a:p>
          <a:endParaRPr lang="de-DE"/>
        </a:p>
      </dgm:t>
    </dgm:pt>
    <dgm:pt modelId="{DC161C4C-56CC-2C48-B3CC-1D4E4B88565A}">
      <dgm:prSet phldrT="[Text]">
        <dgm:style>
          <a:lnRef idx="1">
            <a:schemeClr val="accent6"/>
          </a:lnRef>
          <a:fillRef idx="2">
            <a:schemeClr val="accent6"/>
          </a:fillRef>
          <a:effectRef idx="1">
            <a:schemeClr val="accent6"/>
          </a:effectRef>
          <a:fontRef idx="minor">
            <a:schemeClr val="dk1"/>
          </a:fontRef>
        </dgm:style>
      </dgm:prSet>
      <dgm:spPr/>
      <dgm:t>
        <a:bodyPr/>
        <a:lstStyle/>
        <a:p>
          <a:r>
            <a:rPr lang="de-DE" dirty="0"/>
            <a:t>Analog I/Os</a:t>
          </a:r>
        </a:p>
      </dgm:t>
    </dgm:pt>
    <dgm:pt modelId="{F4A40453-FBFE-E441-A2C3-91E5AB8A7230}" type="parTrans" cxnId="{C78DED00-2F6B-F04B-A8A5-FF68645284D6}">
      <dgm:prSet/>
      <dgm:spPr/>
      <dgm:t>
        <a:bodyPr/>
        <a:lstStyle/>
        <a:p>
          <a:endParaRPr lang="de-DE"/>
        </a:p>
      </dgm:t>
    </dgm:pt>
    <dgm:pt modelId="{72F4A7E8-DDDD-384C-BF2B-6FFEE6D9C67B}" type="sibTrans" cxnId="{C78DED00-2F6B-F04B-A8A5-FF68645284D6}">
      <dgm:prSet/>
      <dgm:spPr/>
      <dgm:t>
        <a:bodyPr/>
        <a:lstStyle/>
        <a:p>
          <a:endParaRPr lang="de-DE"/>
        </a:p>
      </dgm:t>
    </dgm:pt>
    <dgm:pt modelId="{4860C471-74A6-0F4D-ADBB-E7AB16C96C82}">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a:t>Control via Status</a:t>
          </a:r>
        </a:p>
      </dgm:t>
    </dgm:pt>
    <dgm:pt modelId="{38D9E48F-8110-8644-826A-E65FA8CD0C0E}" type="parTrans" cxnId="{774EE3C1-A6C4-0A45-AC4F-CDB188AF0E93}">
      <dgm:prSet/>
      <dgm:spPr/>
      <dgm:t>
        <a:bodyPr/>
        <a:lstStyle/>
        <a:p>
          <a:endParaRPr lang="de-DE"/>
        </a:p>
      </dgm:t>
    </dgm:pt>
    <dgm:pt modelId="{9778EAD5-D0DE-7342-8F8A-2239F7572DA2}" type="sibTrans" cxnId="{774EE3C1-A6C4-0A45-AC4F-CDB188AF0E93}">
      <dgm:prSet/>
      <dgm:spPr/>
      <dgm:t>
        <a:bodyPr/>
        <a:lstStyle/>
        <a:p>
          <a:endParaRPr lang="de-DE"/>
        </a:p>
      </dgm:t>
    </dgm:pt>
    <dgm:pt modelId="{3242AEE2-36DF-4048-B368-D0A8DF3C32C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a:t>PLC </a:t>
          </a:r>
          <a:r>
            <a:rPr lang="de-DE" sz="1600" dirty="0" err="1"/>
            <a:t>Function</a:t>
          </a:r>
          <a:endParaRPr lang="de-DE" sz="1600" dirty="0"/>
        </a:p>
      </dgm:t>
    </dgm:pt>
    <dgm:pt modelId="{BF889CDE-0E64-4F4B-AE97-4534C6F3F55F}" type="parTrans" cxnId="{374AC15A-F759-3C42-A88D-06A3FFEA4142}">
      <dgm:prSet/>
      <dgm:spPr/>
      <dgm:t>
        <a:bodyPr/>
        <a:lstStyle/>
        <a:p>
          <a:endParaRPr lang="de-DE"/>
        </a:p>
      </dgm:t>
    </dgm:pt>
    <dgm:pt modelId="{0FAC505A-06D5-9D49-AF71-64A2BBDE6B27}" type="sibTrans" cxnId="{374AC15A-F759-3C42-A88D-06A3FFEA4142}">
      <dgm:prSet/>
      <dgm:spPr/>
      <dgm:t>
        <a:bodyPr/>
        <a:lstStyle/>
        <a:p>
          <a:endParaRPr lang="de-DE"/>
        </a:p>
      </dgm:t>
    </dgm:pt>
    <dgm:pt modelId="{BD458CA0-7883-404D-BB98-B365E3661857}">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a:t>SCADA </a:t>
          </a:r>
          <a:r>
            <a:rPr lang="de-DE" sz="1600" dirty="0" err="1"/>
            <a:t>protocols</a:t>
          </a:r>
          <a:endParaRPr lang="de-DE" sz="1600" dirty="0"/>
        </a:p>
      </dgm:t>
    </dgm:pt>
    <dgm:pt modelId="{887C85E6-7E59-0643-A7D8-48427CA448E4}" type="parTrans" cxnId="{A67DEC76-58D9-F247-9807-D473A6106DB2}">
      <dgm:prSet/>
      <dgm:spPr/>
      <dgm:t>
        <a:bodyPr/>
        <a:lstStyle/>
        <a:p>
          <a:endParaRPr lang="de-DE"/>
        </a:p>
      </dgm:t>
    </dgm:pt>
    <dgm:pt modelId="{313547A2-5CEE-9A4E-B620-46B57B0B24C8}" type="sibTrans" cxnId="{A67DEC76-58D9-F247-9807-D473A6106DB2}">
      <dgm:prSet/>
      <dgm:spPr/>
      <dgm:t>
        <a:bodyPr/>
        <a:lstStyle/>
        <a:p>
          <a:endParaRPr lang="de-DE"/>
        </a:p>
      </dgm:t>
    </dgm:pt>
    <dgm:pt modelId="{B2254832-7246-4246-B450-A88FA6A49852}">
      <dgm:prSet phldrT="[Text]">
        <dgm:style>
          <a:lnRef idx="1">
            <a:schemeClr val="accent6"/>
          </a:lnRef>
          <a:fillRef idx="2">
            <a:schemeClr val="accent6"/>
          </a:fillRef>
          <a:effectRef idx="1">
            <a:schemeClr val="accent6"/>
          </a:effectRef>
          <a:fontRef idx="minor">
            <a:schemeClr val="dk1"/>
          </a:fontRef>
        </dgm:style>
      </dgm:prSet>
      <dgm:spPr/>
      <dgm:t>
        <a:bodyPr/>
        <a:lstStyle/>
        <a:p>
          <a:r>
            <a:rPr lang="de-DE" dirty="0"/>
            <a:t>Counter / </a:t>
          </a:r>
          <a:r>
            <a:rPr lang="de-DE" dirty="0" err="1"/>
            <a:t>Timer</a:t>
          </a:r>
          <a:endParaRPr lang="de-DE" dirty="0"/>
        </a:p>
      </dgm:t>
    </dgm:pt>
    <dgm:pt modelId="{2C13DFA5-17CF-094C-94F9-86CE91033A76}" type="parTrans" cxnId="{1FF283FC-B782-EA4E-ACA1-45D9819FFCAA}">
      <dgm:prSet/>
      <dgm:spPr/>
      <dgm:t>
        <a:bodyPr/>
        <a:lstStyle/>
        <a:p>
          <a:endParaRPr lang="de-DE"/>
        </a:p>
      </dgm:t>
    </dgm:pt>
    <dgm:pt modelId="{BA12A746-3047-7344-BE3D-42C90A656697}" type="sibTrans" cxnId="{1FF283FC-B782-EA4E-ACA1-45D9819FFCAA}">
      <dgm:prSet/>
      <dgm:spPr/>
      <dgm:t>
        <a:bodyPr/>
        <a:lstStyle/>
        <a:p>
          <a:endParaRPr lang="de-DE"/>
        </a:p>
      </dgm:t>
    </dgm:pt>
    <dgm:pt modelId="{BC84562A-187A-3740-B0B0-AB3CA6024D76}" type="pres">
      <dgm:prSet presAssocID="{33448F48-5AA8-8C4A-B0F9-F5B198A3F74C}" presName="cycle" presStyleCnt="0">
        <dgm:presLayoutVars>
          <dgm:dir/>
          <dgm:resizeHandles val="exact"/>
        </dgm:presLayoutVars>
      </dgm:prSet>
      <dgm:spPr/>
    </dgm:pt>
    <dgm:pt modelId="{6485F30E-41CD-D54F-A180-72B3DC03B07C}" type="pres">
      <dgm:prSet presAssocID="{A9438F9C-AA88-5E41-A0FE-332582F6180A}" presName="node" presStyleLbl="node1" presStyleIdx="0" presStyleCnt="9" custScaleX="125589" custScaleY="133251">
        <dgm:presLayoutVars>
          <dgm:bulletEnabled val="1"/>
        </dgm:presLayoutVars>
      </dgm:prSet>
      <dgm:spPr/>
    </dgm:pt>
    <dgm:pt modelId="{B61F7D86-86C8-BB45-AD49-90A1FF64E048}" type="pres">
      <dgm:prSet presAssocID="{A9438F9C-AA88-5E41-A0FE-332582F6180A}" presName="spNode" presStyleCnt="0"/>
      <dgm:spPr/>
    </dgm:pt>
    <dgm:pt modelId="{8C604908-607C-5142-9A40-FA45424A65EE}" type="pres">
      <dgm:prSet presAssocID="{F9A81550-1A4C-F149-9BEF-2F6971F9773D}" presName="sibTrans" presStyleLbl="sibTrans1D1" presStyleIdx="0" presStyleCnt="9"/>
      <dgm:spPr/>
    </dgm:pt>
    <dgm:pt modelId="{B6CC6670-AF64-5341-80D6-E85BDFBCE25F}" type="pres">
      <dgm:prSet presAssocID="{4860C471-74A6-0F4D-ADBB-E7AB16C96C82}" presName="node" presStyleLbl="node1" presStyleIdx="1" presStyleCnt="9" custScaleX="125589" custScaleY="133251">
        <dgm:presLayoutVars>
          <dgm:bulletEnabled val="1"/>
        </dgm:presLayoutVars>
      </dgm:prSet>
      <dgm:spPr/>
    </dgm:pt>
    <dgm:pt modelId="{2C7DDD1A-2791-0640-ACA3-66BBA536E0EE}" type="pres">
      <dgm:prSet presAssocID="{4860C471-74A6-0F4D-ADBB-E7AB16C96C82}" presName="spNode" presStyleCnt="0"/>
      <dgm:spPr/>
    </dgm:pt>
    <dgm:pt modelId="{C4E91783-3989-D142-A47B-EFAC3B869903}" type="pres">
      <dgm:prSet presAssocID="{9778EAD5-D0DE-7342-8F8A-2239F7572DA2}" presName="sibTrans" presStyleLbl="sibTrans1D1" presStyleIdx="1" presStyleCnt="9"/>
      <dgm:spPr/>
    </dgm:pt>
    <dgm:pt modelId="{9622A940-5229-D140-BB01-2F1858DC20BA}" type="pres">
      <dgm:prSet presAssocID="{3242AEE2-36DF-4048-B368-D0A8DF3C32CD}" presName="node" presStyleLbl="node1" presStyleIdx="2" presStyleCnt="9" custScaleX="125589" custScaleY="133251">
        <dgm:presLayoutVars>
          <dgm:bulletEnabled val="1"/>
        </dgm:presLayoutVars>
      </dgm:prSet>
      <dgm:spPr/>
    </dgm:pt>
    <dgm:pt modelId="{6C94BF2B-F3F0-114D-B8AB-55DB244E6A31}" type="pres">
      <dgm:prSet presAssocID="{3242AEE2-36DF-4048-B368-D0A8DF3C32CD}" presName="spNode" presStyleCnt="0"/>
      <dgm:spPr/>
    </dgm:pt>
    <dgm:pt modelId="{20DEA3D8-FDC1-7547-B22D-B84B6A1761DC}" type="pres">
      <dgm:prSet presAssocID="{0FAC505A-06D5-9D49-AF71-64A2BBDE6B27}" presName="sibTrans" presStyleLbl="sibTrans1D1" presStyleIdx="2" presStyleCnt="9"/>
      <dgm:spPr/>
    </dgm:pt>
    <dgm:pt modelId="{D907AC4C-2AD3-D443-B24A-86BF8BDDA9E9}" type="pres">
      <dgm:prSet presAssocID="{4D5A2182-9D94-E848-90DC-950600A54B4F}" presName="node" presStyleLbl="node1" presStyleIdx="3" presStyleCnt="9" custScaleX="125589" custScaleY="133251">
        <dgm:presLayoutVars>
          <dgm:bulletEnabled val="1"/>
        </dgm:presLayoutVars>
      </dgm:prSet>
      <dgm:spPr/>
    </dgm:pt>
    <dgm:pt modelId="{F4A14F15-7798-9347-BF20-EEB2D6483FEB}" type="pres">
      <dgm:prSet presAssocID="{4D5A2182-9D94-E848-90DC-950600A54B4F}" presName="spNode" presStyleCnt="0"/>
      <dgm:spPr/>
    </dgm:pt>
    <dgm:pt modelId="{1D2B3E38-0BD4-334A-B977-2B604BDF21E4}" type="pres">
      <dgm:prSet presAssocID="{A0F04D65-8448-374F-BA07-1C6DB12B4268}" presName="sibTrans" presStyleLbl="sibTrans1D1" presStyleIdx="3" presStyleCnt="9"/>
      <dgm:spPr/>
    </dgm:pt>
    <dgm:pt modelId="{C985A38A-26BC-AF4F-AABD-EB7455F555A9}" type="pres">
      <dgm:prSet presAssocID="{B8EDF8DF-E5B6-204F-B326-B0C7D664E317}" presName="node" presStyleLbl="node1" presStyleIdx="4" presStyleCnt="9" custScaleX="125589" custScaleY="133251">
        <dgm:presLayoutVars>
          <dgm:bulletEnabled val="1"/>
        </dgm:presLayoutVars>
      </dgm:prSet>
      <dgm:spPr/>
    </dgm:pt>
    <dgm:pt modelId="{BD673016-A73F-2847-AB8D-02414FE49BBF}" type="pres">
      <dgm:prSet presAssocID="{B8EDF8DF-E5B6-204F-B326-B0C7D664E317}" presName="spNode" presStyleCnt="0"/>
      <dgm:spPr/>
    </dgm:pt>
    <dgm:pt modelId="{BEFBADBF-3AAE-3A40-AEB1-E090B2DA63D0}" type="pres">
      <dgm:prSet presAssocID="{9829994F-16A2-6C4E-A797-CF731881D256}" presName="sibTrans" presStyleLbl="sibTrans1D1" presStyleIdx="4" presStyleCnt="9"/>
      <dgm:spPr/>
    </dgm:pt>
    <dgm:pt modelId="{98355190-129A-FE44-82E2-787B04088107}" type="pres">
      <dgm:prSet presAssocID="{7999F962-C255-2948-A9AD-A4DAA8340876}" presName="node" presStyleLbl="node1" presStyleIdx="5" presStyleCnt="9" custScaleX="125589" custScaleY="133251">
        <dgm:presLayoutVars>
          <dgm:bulletEnabled val="1"/>
        </dgm:presLayoutVars>
      </dgm:prSet>
      <dgm:spPr/>
    </dgm:pt>
    <dgm:pt modelId="{481CAFF0-86A8-7E49-8186-3DD587CF7154}" type="pres">
      <dgm:prSet presAssocID="{7999F962-C255-2948-A9AD-A4DAA8340876}" presName="spNode" presStyleCnt="0"/>
      <dgm:spPr/>
    </dgm:pt>
    <dgm:pt modelId="{52590C8D-092D-4D41-8090-EFEE35F6FDFC}" type="pres">
      <dgm:prSet presAssocID="{22667813-0571-CE4E-A0E7-FBEDD31283FB}" presName="sibTrans" presStyleLbl="sibTrans1D1" presStyleIdx="5" presStyleCnt="9"/>
      <dgm:spPr/>
    </dgm:pt>
    <dgm:pt modelId="{4A1AE4DB-507A-8746-8523-A5C387D5A59E}" type="pres">
      <dgm:prSet presAssocID="{DC161C4C-56CC-2C48-B3CC-1D4E4B88565A}" presName="node" presStyleLbl="node1" presStyleIdx="6" presStyleCnt="9" custScaleX="125589" custScaleY="133251">
        <dgm:presLayoutVars>
          <dgm:bulletEnabled val="1"/>
        </dgm:presLayoutVars>
      </dgm:prSet>
      <dgm:spPr/>
    </dgm:pt>
    <dgm:pt modelId="{23DC33F4-127F-2C48-ACD0-CB18347D7DB4}" type="pres">
      <dgm:prSet presAssocID="{DC161C4C-56CC-2C48-B3CC-1D4E4B88565A}" presName="spNode" presStyleCnt="0"/>
      <dgm:spPr/>
    </dgm:pt>
    <dgm:pt modelId="{1004F58E-968A-1949-A9E8-9DA0D7A1FE4D}" type="pres">
      <dgm:prSet presAssocID="{72F4A7E8-DDDD-384C-BF2B-6FFEE6D9C67B}" presName="sibTrans" presStyleLbl="sibTrans1D1" presStyleIdx="6" presStyleCnt="9"/>
      <dgm:spPr/>
    </dgm:pt>
    <dgm:pt modelId="{3818314B-F739-0D4F-BB85-ABECE6404BFC}" type="pres">
      <dgm:prSet presAssocID="{B2254832-7246-4246-B450-A88FA6A49852}" presName="node" presStyleLbl="node1" presStyleIdx="7" presStyleCnt="9" custScaleX="125589" custScaleY="133251">
        <dgm:presLayoutVars>
          <dgm:bulletEnabled val="1"/>
        </dgm:presLayoutVars>
      </dgm:prSet>
      <dgm:spPr/>
    </dgm:pt>
    <dgm:pt modelId="{79DF6927-4D2C-5E4B-9304-6EF2E067094D}" type="pres">
      <dgm:prSet presAssocID="{B2254832-7246-4246-B450-A88FA6A49852}" presName="spNode" presStyleCnt="0"/>
      <dgm:spPr/>
    </dgm:pt>
    <dgm:pt modelId="{3934411D-80D3-E74F-A082-3CA467712B3F}" type="pres">
      <dgm:prSet presAssocID="{BA12A746-3047-7344-BE3D-42C90A656697}" presName="sibTrans" presStyleLbl="sibTrans1D1" presStyleIdx="7" presStyleCnt="9"/>
      <dgm:spPr/>
    </dgm:pt>
    <dgm:pt modelId="{5CB8FBE5-1C5A-FE41-8E8F-29D918D754CC}" type="pres">
      <dgm:prSet presAssocID="{BD458CA0-7883-404D-BB98-B365E3661857}" presName="node" presStyleLbl="node1" presStyleIdx="8" presStyleCnt="9" custScaleX="125589" custScaleY="133251">
        <dgm:presLayoutVars>
          <dgm:bulletEnabled val="1"/>
        </dgm:presLayoutVars>
      </dgm:prSet>
      <dgm:spPr/>
    </dgm:pt>
    <dgm:pt modelId="{C2DF73F4-855C-F44E-9090-AF99CE9F908D}" type="pres">
      <dgm:prSet presAssocID="{BD458CA0-7883-404D-BB98-B365E3661857}" presName="spNode" presStyleCnt="0"/>
      <dgm:spPr/>
    </dgm:pt>
    <dgm:pt modelId="{421304B9-1DB1-A149-A39D-5D831FC10B54}" type="pres">
      <dgm:prSet presAssocID="{313547A2-5CEE-9A4E-B620-46B57B0B24C8}" presName="sibTrans" presStyleLbl="sibTrans1D1" presStyleIdx="8" presStyleCnt="9"/>
      <dgm:spPr/>
    </dgm:pt>
  </dgm:ptLst>
  <dgm:cxnLst>
    <dgm:cxn modelId="{C78DED00-2F6B-F04B-A8A5-FF68645284D6}" srcId="{33448F48-5AA8-8C4A-B0F9-F5B198A3F74C}" destId="{DC161C4C-56CC-2C48-B3CC-1D4E4B88565A}" srcOrd="6" destOrd="0" parTransId="{F4A40453-FBFE-E441-A2C3-91E5AB8A7230}" sibTransId="{72F4A7E8-DDDD-384C-BF2B-6FFEE6D9C67B}"/>
    <dgm:cxn modelId="{6493340D-5E28-3343-B8B3-82CE00FD1680}" type="presOf" srcId="{72F4A7E8-DDDD-384C-BF2B-6FFEE6D9C67B}" destId="{1004F58E-968A-1949-A9E8-9DA0D7A1FE4D}" srcOrd="0" destOrd="0" presId="urn:microsoft.com/office/officeart/2005/8/layout/cycle6"/>
    <dgm:cxn modelId="{11690414-792C-794C-8558-B1AE413C2F05}" srcId="{33448F48-5AA8-8C4A-B0F9-F5B198A3F74C}" destId="{B8EDF8DF-E5B6-204F-B326-B0C7D664E317}" srcOrd="4" destOrd="0" parTransId="{14B375FC-ACB4-7E48-9BB9-1A10BFE4BB65}" sibTransId="{9829994F-16A2-6C4E-A797-CF731881D256}"/>
    <dgm:cxn modelId="{57DB201A-5E02-4349-A64B-9DC34B6CF669}" srcId="{33448F48-5AA8-8C4A-B0F9-F5B198A3F74C}" destId="{4D5A2182-9D94-E848-90DC-950600A54B4F}" srcOrd="3" destOrd="0" parTransId="{AD6E650A-E5A4-1240-81BA-F4E7EC81698C}" sibTransId="{A0F04D65-8448-374F-BA07-1C6DB12B4268}"/>
    <dgm:cxn modelId="{EA77AE1D-5857-0646-B8B4-B6F404EEBB12}" type="presOf" srcId="{A9438F9C-AA88-5E41-A0FE-332582F6180A}" destId="{6485F30E-41CD-D54F-A180-72B3DC03B07C}" srcOrd="0" destOrd="0" presId="urn:microsoft.com/office/officeart/2005/8/layout/cycle6"/>
    <dgm:cxn modelId="{37C20422-5F52-1240-A32D-65D9FB98AB21}" type="presOf" srcId="{313547A2-5CEE-9A4E-B620-46B57B0B24C8}" destId="{421304B9-1DB1-A149-A39D-5D831FC10B54}" srcOrd="0" destOrd="0" presId="urn:microsoft.com/office/officeart/2005/8/layout/cycle6"/>
    <dgm:cxn modelId="{8EFC6D28-9A8F-DA40-A59E-A00522D05B95}" type="presOf" srcId="{0FAC505A-06D5-9D49-AF71-64A2BBDE6B27}" destId="{20DEA3D8-FDC1-7547-B22D-B84B6A1761DC}" srcOrd="0" destOrd="0" presId="urn:microsoft.com/office/officeart/2005/8/layout/cycle6"/>
    <dgm:cxn modelId="{7CC8282B-1A2A-CA49-B6D2-2397125CF3BA}" type="presOf" srcId="{DC161C4C-56CC-2C48-B3CC-1D4E4B88565A}" destId="{4A1AE4DB-507A-8746-8523-A5C387D5A59E}" srcOrd="0" destOrd="0" presId="urn:microsoft.com/office/officeart/2005/8/layout/cycle6"/>
    <dgm:cxn modelId="{5CAC962C-1D06-084D-BBB4-85E99DAD3F3B}" type="presOf" srcId="{9778EAD5-D0DE-7342-8F8A-2239F7572DA2}" destId="{C4E91783-3989-D142-A47B-EFAC3B869903}" srcOrd="0" destOrd="0" presId="urn:microsoft.com/office/officeart/2005/8/layout/cycle6"/>
    <dgm:cxn modelId="{70481D31-25C1-7440-B85B-8B402F01E469}" srcId="{33448F48-5AA8-8C4A-B0F9-F5B198A3F74C}" destId="{A9438F9C-AA88-5E41-A0FE-332582F6180A}" srcOrd="0" destOrd="0" parTransId="{EBC398E5-3DAB-C044-B5EC-E7E4BFF0F9E0}" sibTransId="{F9A81550-1A4C-F149-9BEF-2F6971F9773D}"/>
    <dgm:cxn modelId="{5DEF2F56-BCFC-674E-A425-280FFC1EF8E6}" type="presOf" srcId="{3242AEE2-36DF-4048-B368-D0A8DF3C32CD}" destId="{9622A940-5229-D140-BB01-2F1858DC20BA}" srcOrd="0" destOrd="0" presId="urn:microsoft.com/office/officeart/2005/8/layout/cycle6"/>
    <dgm:cxn modelId="{374AC15A-F759-3C42-A88D-06A3FFEA4142}" srcId="{33448F48-5AA8-8C4A-B0F9-F5B198A3F74C}" destId="{3242AEE2-36DF-4048-B368-D0A8DF3C32CD}" srcOrd="2" destOrd="0" parTransId="{BF889CDE-0E64-4F4B-AE97-4534C6F3F55F}" sibTransId="{0FAC505A-06D5-9D49-AF71-64A2BBDE6B27}"/>
    <dgm:cxn modelId="{BD9FA470-73FD-E34F-8306-0E947D97CA5B}" type="presOf" srcId="{F9A81550-1A4C-F149-9BEF-2F6971F9773D}" destId="{8C604908-607C-5142-9A40-FA45424A65EE}" srcOrd="0" destOrd="0" presId="urn:microsoft.com/office/officeart/2005/8/layout/cycle6"/>
    <dgm:cxn modelId="{A67DEC76-58D9-F247-9807-D473A6106DB2}" srcId="{33448F48-5AA8-8C4A-B0F9-F5B198A3F74C}" destId="{BD458CA0-7883-404D-BB98-B365E3661857}" srcOrd="8" destOrd="0" parTransId="{887C85E6-7E59-0643-A7D8-48427CA448E4}" sibTransId="{313547A2-5CEE-9A4E-B620-46B57B0B24C8}"/>
    <dgm:cxn modelId="{0C8DCA79-0559-764E-BF05-B4F63C67200B}" srcId="{33448F48-5AA8-8C4A-B0F9-F5B198A3F74C}" destId="{7999F962-C255-2948-A9AD-A4DAA8340876}" srcOrd="5" destOrd="0" parTransId="{F354B6B9-2F5E-EA4D-B7C6-5380F8B11F44}" sibTransId="{22667813-0571-CE4E-A0E7-FBEDD31283FB}"/>
    <dgm:cxn modelId="{3ACC3F8C-3C7E-ED4E-A3A0-3B8D3E3A59FD}" type="presOf" srcId="{4860C471-74A6-0F4D-ADBB-E7AB16C96C82}" destId="{B6CC6670-AF64-5341-80D6-E85BDFBCE25F}" srcOrd="0" destOrd="0" presId="urn:microsoft.com/office/officeart/2005/8/layout/cycle6"/>
    <dgm:cxn modelId="{43B0698E-5DF9-BD4F-A06C-66028483EAF6}" type="presOf" srcId="{B8EDF8DF-E5B6-204F-B326-B0C7D664E317}" destId="{C985A38A-26BC-AF4F-AABD-EB7455F555A9}" srcOrd="0" destOrd="0" presId="urn:microsoft.com/office/officeart/2005/8/layout/cycle6"/>
    <dgm:cxn modelId="{EFF357A1-7BF6-024E-8892-8A6893EB5967}" type="presOf" srcId="{7999F962-C255-2948-A9AD-A4DAA8340876}" destId="{98355190-129A-FE44-82E2-787B04088107}" srcOrd="0" destOrd="0" presId="urn:microsoft.com/office/officeart/2005/8/layout/cycle6"/>
    <dgm:cxn modelId="{774EE3C1-A6C4-0A45-AC4F-CDB188AF0E93}" srcId="{33448F48-5AA8-8C4A-B0F9-F5B198A3F74C}" destId="{4860C471-74A6-0F4D-ADBB-E7AB16C96C82}" srcOrd="1" destOrd="0" parTransId="{38D9E48F-8110-8644-826A-E65FA8CD0C0E}" sibTransId="{9778EAD5-D0DE-7342-8F8A-2239F7572DA2}"/>
    <dgm:cxn modelId="{45CEB8C3-570B-8A46-A686-A70C0AEB3395}" type="presOf" srcId="{22667813-0571-CE4E-A0E7-FBEDD31283FB}" destId="{52590C8D-092D-4D41-8090-EFEE35F6FDFC}" srcOrd="0" destOrd="0" presId="urn:microsoft.com/office/officeart/2005/8/layout/cycle6"/>
    <dgm:cxn modelId="{C13FF8C4-C5F5-5340-B5B7-14BC81521E25}" type="presOf" srcId="{4D5A2182-9D94-E848-90DC-950600A54B4F}" destId="{D907AC4C-2AD3-D443-B24A-86BF8BDDA9E9}" srcOrd="0" destOrd="0" presId="urn:microsoft.com/office/officeart/2005/8/layout/cycle6"/>
    <dgm:cxn modelId="{6325B3CB-CFB0-BC4A-88FD-D8F0C0C870E2}" type="presOf" srcId="{B2254832-7246-4246-B450-A88FA6A49852}" destId="{3818314B-F739-0D4F-BB85-ABECE6404BFC}" srcOrd="0" destOrd="0" presId="urn:microsoft.com/office/officeart/2005/8/layout/cycle6"/>
    <dgm:cxn modelId="{64B9D9D0-8CD1-C64B-9FEA-964A429AE220}" type="presOf" srcId="{BA12A746-3047-7344-BE3D-42C90A656697}" destId="{3934411D-80D3-E74F-A082-3CA467712B3F}" srcOrd="0" destOrd="0" presId="urn:microsoft.com/office/officeart/2005/8/layout/cycle6"/>
    <dgm:cxn modelId="{9A618DDB-36A1-DD4D-AFEF-09E1E9A5B5B9}" type="presOf" srcId="{9829994F-16A2-6C4E-A797-CF731881D256}" destId="{BEFBADBF-3AAE-3A40-AEB1-E090B2DA63D0}" srcOrd="0" destOrd="0" presId="urn:microsoft.com/office/officeart/2005/8/layout/cycle6"/>
    <dgm:cxn modelId="{A29018DD-1933-F343-BB80-283F450FFD7F}" type="presOf" srcId="{33448F48-5AA8-8C4A-B0F9-F5B198A3F74C}" destId="{BC84562A-187A-3740-B0B0-AB3CA6024D76}" srcOrd="0" destOrd="0" presId="urn:microsoft.com/office/officeart/2005/8/layout/cycle6"/>
    <dgm:cxn modelId="{B653D6EA-BA6B-6C46-B6C3-06E36D3940D5}" type="presOf" srcId="{A0F04D65-8448-374F-BA07-1C6DB12B4268}" destId="{1D2B3E38-0BD4-334A-B977-2B604BDF21E4}" srcOrd="0" destOrd="0" presId="urn:microsoft.com/office/officeart/2005/8/layout/cycle6"/>
    <dgm:cxn modelId="{ADB88CF6-316B-FE47-99AB-DC08B17EEA70}" type="presOf" srcId="{BD458CA0-7883-404D-BB98-B365E3661857}" destId="{5CB8FBE5-1C5A-FE41-8E8F-29D918D754CC}" srcOrd="0" destOrd="0" presId="urn:microsoft.com/office/officeart/2005/8/layout/cycle6"/>
    <dgm:cxn modelId="{1FF283FC-B782-EA4E-ACA1-45D9819FFCAA}" srcId="{33448F48-5AA8-8C4A-B0F9-F5B198A3F74C}" destId="{B2254832-7246-4246-B450-A88FA6A49852}" srcOrd="7" destOrd="0" parTransId="{2C13DFA5-17CF-094C-94F9-86CE91033A76}" sibTransId="{BA12A746-3047-7344-BE3D-42C90A656697}"/>
    <dgm:cxn modelId="{6A01EB44-357B-1240-AB6D-365C94271751}" type="presParOf" srcId="{BC84562A-187A-3740-B0B0-AB3CA6024D76}" destId="{6485F30E-41CD-D54F-A180-72B3DC03B07C}" srcOrd="0" destOrd="0" presId="urn:microsoft.com/office/officeart/2005/8/layout/cycle6"/>
    <dgm:cxn modelId="{6CB526A8-F71F-8D4B-AAB7-F9E979B81EC0}" type="presParOf" srcId="{BC84562A-187A-3740-B0B0-AB3CA6024D76}" destId="{B61F7D86-86C8-BB45-AD49-90A1FF64E048}" srcOrd="1" destOrd="0" presId="urn:microsoft.com/office/officeart/2005/8/layout/cycle6"/>
    <dgm:cxn modelId="{7CD1B562-62B5-244E-A8F1-092B62C33A67}" type="presParOf" srcId="{BC84562A-187A-3740-B0B0-AB3CA6024D76}" destId="{8C604908-607C-5142-9A40-FA45424A65EE}" srcOrd="2" destOrd="0" presId="urn:microsoft.com/office/officeart/2005/8/layout/cycle6"/>
    <dgm:cxn modelId="{AB3360FE-9FA6-EF46-9261-257E2A1C09C7}" type="presParOf" srcId="{BC84562A-187A-3740-B0B0-AB3CA6024D76}" destId="{B6CC6670-AF64-5341-80D6-E85BDFBCE25F}" srcOrd="3" destOrd="0" presId="urn:microsoft.com/office/officeart/2005/8/layout/cycle6"/>
    <dgm:cxn modelId="{0E7D96E3-0EE3-4D4A-8BF5-B455661A07A1}" type="presParOf" srcId="{BC84562A-187A-3740-B0B0-AB3CA6024D76}" destId="{2C7DDD1A-2791-0640-ACA3-66BBA536E0EE}" srcOrd="4" destOrd="0" presId="urn:microsoft.com/office/officeart/2005/8/layout/cycle6"/>
    <dgm:cxn modelId="{7DB07C8C-49E3-0348-8836-415CCD6267BA}" type="presParOf" srcId="{BC84562A-187A-3740-B0B0-AB3CA6024D76}" destId="{C4E91783-3989-D142-A47B-EFAC3B869903}" srcOrd="5" destOrd="0" presId="urn:microsoft.com/office/officeart/2005/8/layout/cycle6"/>
    <dgm:cxn modelId="{7003CC09-95D2-D44C-97E7-0D7298333E00}" type="presParOf" srcId="{BC84562A-187A-3740-B0B0-AB3CA6024D76}" destId="{9622A940-5229-D140-BB01-2F1858DC20BA}" srcOrd="6" destOrd="0" presId="urn:microsoft.com/office/officeart/2005/8/layout/cycle6"/>
    <dgm:cxn modelId="{F8ED67EB-3491-754A-A62C-4680EF2D0011}" type="presParOf" srcId="{BC84562A-187A-3740-B0B0-AB3CA6024D76}" destId="{6C94BF2B-F3F0-114D-B8AB-55DB244E6A31}" srcOrd="7" destOrd="0" presId="urn:microsoft.com/office/officeart/2005/8/layout/cycle6"/>
    <dgm:cxn modelId="{A18091CC-7484-5A44-9B32-E7E9EA10DA54}" type="presParOf" srcId="{BC84562A-187A-3740-B0B0-AB3CA6024D76}" destId="{20DEA3D8-FDC1-7547-B22D-B84B6A1761DC}" srcOrd="8" destOrd="0" presId="urn:microsoft.com/office/officeart/2005/8/layout/cycle6"/>
    <dgm:cxn modelId="{9263FD2B-5FFB-B340-ACD0-715BAB8A704C}" type="presParOf" srcId="{BC84562A-187A-3740-B0B0-AB3CA6024D76}" destId="{D907AC4C-2AD3-D443-B24A-86BF8BDDA9E9}" srcOrd="9" destOrd="0" presId="urn:microsoft.com/office/officeart/2005/8/layout/cycle6"/>
    <dgm:cxn modelId="{854C03DD-AB65-1D43-856A-82BE0453D2EB}" type="presParOf" srcId="{BC84562A-187A-3740-B0B0-AB3CA6024D76}" destId="{F4A14F15-7798-9347-BF20-EEB2D6483FEB}" srcOrd="10" destOrd="0" presId="urn:microsoft.com/office/officeart/2005/8/layout/cycle6"/>
    <dgm:cxn modelId="{240F96F9-6DE5-2F4A-B6D2-9774278BB976}" type="presParOf" srcId="{BC84562A-187A-3740-B0B0-AB3CA6024D76}" destId="{1D2B3E38-0BD4-334A-B977-2B604BDF21E4}" srcOrd="11" destOrd="0" presId="urn:microsoft.com/office/officeart/2005/8/layout/cycle6"/>
    <dgm:cxn modelId="{EEF2DEC6-F3C2-FE45-8161-FEA21A7DA285}" type="presParOf" srcId="{BC84562A-187A-3740-B0B0-AB3CA6024D76}" destId="{C985A38A-26BC-AF4F-AABD-EB7455F555A9}" srcOrd="12" destOrd="0" presId="urn:microsoft.com/office/officeart/2005/8/layout/cycle6"/>
    <dgm:cxn modelId="{CD37C1EA-1E29-8441-BC35-382BCDB88EBB}" type="presParOf" srcId="{BC84562A-187A-3740-B0B0-AB3CA6024D76}" destId="{BD673016-A73F-2847-AB8D-02414FE49BBF}" srcOrd="13" destOrd="0" presId="urn:microsoft.com/office/officeart/2005/8/layout/cycle6"/>
    <dgm:cxn modelId="{55D70CBB-768E-D646-97AA-55180AB51918}" type="presParOf" srcId="{BC84562A-187A-3740-B0B0-AB3CA6024D76}" destId="{BEFBADBF-3AAE-3A40-AEB1-E090B2DA63D0}" srcOrd="14" destOrd="0" presId="urn:microsoft.com/office/officeart/2005/8/layout/cycle6"/>
    <dgm:cxn modelId="{AED87BF1-E9ED-FE46-B85C-E0EFB39B87B2}" type="presParOf" srcId="{BC84562A-187A-3740-B0B0-AB3CA6024D76}" destId="{98355190-129A-FE44-82E2-787B04088107}" srcOrd="15" destOrd="0" presId="urn:microsoft.com/office/officeart/2005/8/layout/cycle6"/>
    <dgm:cxn modelId="{BB6BA312-AFB4-454F-960C-82AEA546BC45}" type="presParOf" srcId="{BC84562A-187A-3740-B0B0-AB3CA6024D76}" destId="{481CAFF0-86A8-7E49-8186-3DD587CF7154}" srcOrd="16" destOrd="0" presId="urn:microsoft.com/office/officeart/2005/8/layout/cycle6"/>
    <dgm:cxn modelId="{1E047530-5543-C04D-AADA-BA54AA357980}" type="presParOf" srcId="{BC84562A-187A-3740-B0B0-AB3CA6024D76}" destId="{52590C8D-092D-4D41-8090-EFEE35F6FDFC}" srcOrd="17" destOrd="0" presId="urn:microsoft.com/office/officeart/2005/8/layout/cycle6"/>
    <dgm:cxn modelId="{C27AB1B5-C0E4-3C4F-88D7-6C7DED49E454}" type="presParOf" srcId="{BC84562A-187A-3740-B0B0-AB3CA6024D76}" destId="{4A1AE4DB-507A-8746-8523-A5C387D5A59E}" srcOrd="18" destOrd="0" presId="urn:microsoft.com/office/officeart/2005/8/layout/cycle6"/>
    <dgm:cxn modelId="{A7730069-193C-C94A-B5F0-5CC5F78DE3EB}" type="presParOf" srcId="{BC84562A-187A-3740-B0B0-AB3CA6024D76}" destId="{23DC33F4-127F-2C48-ACD0-CB18347D7DB4}" srcOrd="19" destOrd="0" presId="urn:microsoft.com/office/officeart/2005/8/layout/cycle6"/>
    <dgm:cxn modelId="{2AD55414-FCB8-E147-B62B-B43A2EE09C7C}" type="presParOf" srcId="{BC84562A-187A-3740-B0B0-AB3CA6024D76}" destId="{1004F58E-968A-1949-A9E8-9DA0D7A1FE4D}" srcOrd="20" destOrd="0" presId="urn:microsoft.com/office/officeart/2005/8/layout/cycle6"/>
    <dgm:cxn modelId="{7223FEEA-5AB3-E846-BFBE-43EBD1CA9BCE}" type="presParOf" srcId="{BC84562A-187A-3740-B0B0-AB3CA6024D76}" destId="{3818314B-F739-0D4F-BB85-ABECE6404BFC}" srcOrd="21" destOrd="0" presId="urn:microsoft.com/office/officeart/2005/8/layout/cycle6"/>
    <dgm:cxn modelId="{5B1114DC-59B4-604D-90DF-47E234998FFB}" type="presParOf" srcId="{BC84562A-187A-3740-B0B0-AB3CA6024D76}" destId="{79DF6927-4D2C-5E4B-9304-6EF2E067094D}" srcOrd="22" destOrd="0" presId="urn:microsoft.com/office/officeart/2005/8/layout/cycle6"/>
    <dgm:cxn modelId="{BDD9EFAE-F8CC-6749-A191-B34D5AF63A41}" type="presParOf" srcId="{BC84562A-187A-3740-B0B0-AB3CA6024D76}" destId="{3934411D-80D3-E74F-A082-3CA467712B3F}" srcOrd="23" destOrd="0" presId="urn:microsoft.com/office/officeart/2005/8/layout/cycle6"/>
    <dgm:cxn modelId="{60115EDB-78F0-E54D-B5B2-1F911E52D1D6}" type="presParOf" srcId="{BC84562A-187A-3740-B0B0-AB3CA6024D76}" destId="{5CB8FBE5-1C5A-FE41-8E8F-29D918D754CC}" srcOrd="24" destOrd="0" presId="urn:microsoft.com/office/officeart/2005/8/layout/cycle6"/>
    <dgm:cxn modelId="{9DDE96B7-1926-0E47-A95E-25BEF9FD09E9}" type="presParOf" srcId="{BC84562A-187A-3740-B0B0-AB3CA6024D76}" destId="{C2DF73F4-855C-F44E-9090-AF99CE9F908D}" srcOrd="25" destOrd="0" presId="urn:microsoft.com/office/officeart/2005/8/layout/cycle6"/>
    <dgm:cxn modelId="{3242EF97-1726-4B4C-9DE2-55F93E019C21}" type="presParOf" srcId="{BC84562A-187A-3740-B0B0-AB3CA6024D76}" destId="{421304B9-1DB1-A149-A39D-5D831FC10B54}" srcOrd="26"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5F30E-41CD-D54F-A180-72B3DC03B07C}">
      <dsp:nvSpPr>
        <dsp:cNvPr id="0" name=""/>
        <dsp:cNvSpPr/>
      </dsp:nvSpPr>
      <dsp:spPr>
        <a:xfrm>
          <a:off x="3146428" y="-82530"/>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Modbus </a:t>
          </a:r>
          <a:r>
            <a:rPr lang="de-DE" sz="1600" kern="1200" dirty="0" err="1"/>
            <a:t>serial</a:t>
          </a:r>
          <a:r>
            <a:rPr lang="de-DE" sz="1600" kern="1200" dirty="0"/>
            <a:t> &amp; IP</a:t>
          </a:r>
        </a:p>
      </dsp:txBody>
      <dsp:txXfrm>
        <a:off x="3179510" y="-49448"/>
        <a:ext cx="916491" cy="611529"/>
      </dsp:txXfrm>
    </dsp:sp>
    <dsp:sp modelId="{8C604908-607C-5142-9A40-FA45424A65EE}">
      <dsp:nvSpPr>
        <dsp:cNvPr id="0" name=""/>
        <dsp:cNvSpPr/>
      </dsp:nvSpPr>
      <dsp:spPr>
        <a:xfrm>
          <a:off x="1686556" y="256316"/>
          <a:ext cx="3902400" cy="3902400"/>
        </a:xfrm>
        <a:custGeom>
          <a:avLst/>
          <a:gdLst/>
          <a:ahLst/>
          <a:cxnLst/>
          <a:rect l="0" t="0" r="0" b="0"/>
          <a:pathLst>
            <a:path>
              <a:moveTo>
                <a:pt x="2445303" y="63597"/>
              </a:moveTo>
              <a:arcTo wR="1951200" hR="1951200" stAng="17080125" swAng="4957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CC6670-AF64-5341-80D6-E85BDFBCE25F}">
      <dsp:nvSpPr>
        <dsp:cNvPr id="0" name=""/>
        <dsp:cNvSpPr/>
      </dsp:nvSpPr>
      <dsp:spPr>
        <a:xfrm>
          <a:off x="4400636" y="373963"/>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ROC Protocol</a:t>
          </a:r>
        </a:p>
      </dsp:txBody>
      <dsp:txXfrm>
        <a:off x="4433718" y="407045"/>
        <a:ext cx="916491" cy="611529"/>
      </dsp:txXfrm>
    </dsp:sp>
    <dsp:sp modelId="{C4E91783-3989-D142-A47B-EFAC3B869903}">
      <dsp:nvSpPr>
        <dsp:cNvPr id="0" name=""/>
        <dsp:cNvSpPr/>
      </dsp:nvSpPr>
      <dsp:spPr>
        <a:xfrm>
          <a:off x="1686556" y="256316"/>
          <a:ext cx="3902400" cy="3902400"/>
        </a:xfrm>
        <a:custGeom>
          <a:avLst/>
          <a:gdLst/>
          <a:ahLst/>
          <a:cxnLst/>
          <a:rect l="0" t="0" r="0" b="0"/>
          <a:pathLst>
            <a:path>
              <a:moveTo>
                <a:pt x="3526408" y="799722"/>
              </a:moveTo>
              <a:arcTo wR="1951200" hR="1951200" stAng="19429990" swAng="9410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22A940-5229-D140-BB01-2F1858DC20BA}">
      <dsp:nvSpPr>
        <dsp:cNvPr id="0" name=""/>
        <dsp:cNvSpPr/>
      </dsp:nvSpPr>
      <dsp:spPr>
        <a:xfrm>
          <a:off x="5067986" y="1529847"/>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DNP3 </a:t>
          </a:r>
          <a:r>
            <a:rPr lang="de-DE" sz="1600" kern="1200" dirty="0" err="1"/>
            <a:t>serial</a:t>
          </a:r>
          <a:r>
            <a:rPr lang="de-DE" sz="1600" kern="1200" dirty="0"/>
            <a:t> &amp; IP</a:t>
          </a:r>
        </a:p>
      </dsp:txBody>
      <dsp:txXfrm>
        <a:off x="5101068" y="1562929"/>
        <a:ext cx="916491" cy="611529"/>
      </dsp:txXfrm>
    </dsp:sp>
    <dsp:sp modelId="{20DEA3D8-FDC1-7547-B22D-B84B6A1761DC}">
      <dsp:nvSpPr>
        <dsp:cNvPr id="0" name=""/>
        <dsp:cNvSpPr/>
      </dsp:nvSpPr>
      <dsp:spPr>
        <a:xfrm>
          <a:off x="1686556" y="256316"/>
          <a:ext cx="3902400" cy="3902400"/>
        </a:xfrm>
        <a:custGeom>
          <a:avLst/>
          <a:gdLst/>
          <a:ahLst/>
          <a:cxnLst/>
          <a:rect l="0" t="0" r="0" b="0"/>
          <a:pathLst>
            <a:path>
              <a:moveTo>
                <a:pt x="3902390" y="1957681"/>
              </a:moveTo>
              <a:arcTo wR="1951200" hR="1951200" stAng="11418" swAng="112001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07AC4C-2AD3-D443-B24A-86BF8BDDA9E9}">
      <dsp:nvSpPr>
        <dsp:cNvPr id="0" name=""/>
        <dsp:cNvSpPr/>
      </dsp:nvSpPr>
      <dsp:spPr>
        <a:xfrm>
          <a:off x="4836217" y="2844270"/>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IEC-60870-5-101</a:t>
          </a:r>
        </a:p>
      </dsp:txBody>
      <dsp:txXfrm>
        <a:off x="4869299" y="2877352"/>
        <a:ext cx="916491" cy="611529"/>
      </dsp:txXfrm>
    </dsp:sp>
    <dsp:sp modelId="{1D2B3E38-0BD4-334A-B977-2B604BDF21E4}">
      <dsp:nvSpPr>
        <dsp:cNvPr id="0" name=""/>
        <dsp:cNvSpPr/>
      </dsp:nvSpPr>
      <dsp:spPr>
        <a:xfrm>
          <a:off x="1686556" y="256316"/>
          <a:ext cx="3902400" cy="3902400"/>
        </a:xfrm>
        <a:custGeom>
          <a:avLst/>
          <a:gdLst/>
          <a:ahLst/>
          <a:cxnLst/>
          <a:rect l="0" t="0" r="0" b="0"/>
          <a:pathLst>
            <a:path>
              <a:moveTo>
                <a:pt x="3390644" y="3268464"/>
              </a:moveTo>
              <a:arcTo wR="1951200" hR="1951200" stAng="2547736" swAng="6597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85A38A-26BC-AF4F-AABD-EB7455F555A9}">
      <dsp:nvSpPr>
        <dsp:cNvPr id="0" name=""/>
        <dsp:cNvSpPr/>
      </dsp:nvSpPr>
      <dsp:spPr>
        <a:xfrm>
          <a:off x="3813778" y="3702198"/>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IEC-60870-5-104</a:t>
          </a:r>
        </a:p>
      </dsp:txBody>
      <dsp:txXfrm>
        <a:off x="3846860" y="3735280"/>
        <a:ext cx="916491" cy="611529"/>
      </dsp:txXfrm>
    </dsp:sp>
    <dsp:sp modelId="{BEFBADBF-3AAE-3A40-AEB1-E090B2DA63D0}">
      <dsp:nvSpPr>
        <dsp:cNvPr id="0" name=""/>
        <dsp:cNvSpPr/>
      </dsp:nvSpPr>
      <dsp:spPr>
        <a:xfrm>
          <a:off x="1686556" y="256316"/>
          <a:ext cx="3902400" cy="3902400"/>
        </a:xfrm>
        <a:custGeom>
          <a:avLst/>
          <a:gdLst/>
          <a:ahLst/>
          <a:cxnLst/>
          <a:rect l="0" t="0" r="0" b="0"/>
          <a:pathLst>
            <a:path>
              <a:moveTo>
                <a:pt x="2123716" y="3894759"/>
              </a:moveTo>
              <a:arcTo wR="1951200" hR="1951200" stAng="5095653" swAng="6086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355190-129A-FE44-82E2-787B04088107}">
      <dsp:nvSpPr>
        <dsp:cNvPr id="0" name=""/>
        <dsp:cNvSpPr/>
      </dsp:nvSpPr>
      <dsp:spPr>
        <a:xfrm>
          <a:off x="2479079" y="3702198"/>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PakBus</a:t>
          </a:r>
          <a:endParaRPr lang="de-DE" sz="1800" kern="1200" dirty="0"/>
        </a:p>
      </dsp:txBody>
      <dsp:txXfrm>
        <a:off x="2512161" y="3735280"/>
        <a:ext cx="916491" cy="611529"/>
      </dsp:txXfrm>
    </dsp:sp>
    <dsp:sp modelId="{52590C8D-092D-4D41-8090-EFEE35F6FDFC}">
      <dsp:nvSpPr>
        <dsp:cNvPr id="0" name=""/>
        <dsp:cNvSpPr/>
      </dsp:nvSpPr>
      <dsp:spPr>
        <a:xfrm>
          <a:off x="1686556" y="256316"/>
          <a:ext cx="3902400" cy="3902400"/>
        </a:xfrm>
        <a:custGeom>
          <a:avLst/>
          <a:gdLst/>
          <a:ahLst/>
          <a:cxnLst/>
          <a:rect l="0" t="0" r="0" b="0"/>
          <a:pathLst>
            <a:path>
              <a:moveTo>
                <a:pt x="789455" y="3518852"/>
              </a:moveTo>
              <a:arcTo wR="1951200" hR="1951200" stAng="7592469" swAng="6597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1AE4DB-507A-8746-8523-A5C387D5A59E}">
      <dsp:nvSpPr>
        <dsp:cNvPr id="0" name=""/>
        <dsp:cNvSpPr/>
      </dsp:nvSpPr>
      <dsp:spPr>
        <a:xfrm>
          <a:off x="1456639" y="2844270"/>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Many</a:t>
          </a:r>
          <a:r>
            <a:rPr lang="de-DE" sz="1800" kern="1200" dirty="0"/>
            <a:t> More</a:t>
          </a:r>
        </a:p>
      </dsp:txBody>
      <dsp:txXfrm>
        <a:off x="1489721" y="2877352"/>
        <a:ext cx="916491" cy="611529"/>
      </dsp:txXfrm>
    </dsp:sp>
    <dsp:sp modelId="{1004F58E-968A-1949-A9E8-9DA0D7A1FE4D}">
      <dsp:nvSpPr>
        <dsp:cNvPr id="0" name=""/>
        <dsp:cNvSpPr/>
      </dsp:nvSpPr>
      <dsp:spPr>
        <a:xfrm>
          <a:off x="1686556" y="256316"/>
          <a:ext cx="3902400" cy="3902400"/>
        </a:xfrm>
        <a:custGeom>
          <a:avLst/>
          <a:gdLst/>
          <a:ahLst/>
          <a:cxnLst/>
          <a:rect l="0" t="0" r="0" b="0"/>
          <a:pathLst>
            <a:path>
              <a:moveTo>
                <a:pt x="104726" y="2581847"/>
              </a:moveTo>
              <a:arcTo wR="1951200" hR="1951200" stAng="9668571" swAng="112001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18314B-F739-0D4F-BB85-ABECE6404BFC}">
      <dsp:nvSpPr>
        <dsp:cNvPr id="0" name=""/>
        <dsp:cNvSpPr/>
      </dsp:nvSpPr>
      <dsp:spPr>
        <a:xfrm>
          <a:off x="1224871" y="1529847"/>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BSAP</a:t>
          </a:r>
        </a:p>
      </dsp:txBody>
      <dsp:txXfrm>
        <a:off x="1257953" y="1562929"/>
        <a:ext cx="916491" cy="611529"/>
      </dsp:txXfrm>
    </dsp:sp>
    <dsp:sp modelId="{3934411D-80D3-E74F-A082-3CA467712B3F}">
      <dsp:nvSpPr>
        <dsp:cNvPr id="0" name=""/>
        <dsp:cNvSpPr/>
      </dsp:nvSpPr>
      <dsp:spPr>
        <a:xfrm>
          <a:off x="1686556" y="256316"/>
          <a:ext cx="3902400" cy="3902400"/>
        </a:xfrm>
        <a:custGeom>
          <a:avLst/>
          <a:gdLst/>
          <a:ahLst/>
          <a:cxnLst/>
          <a:rect l="0" t="0" r="0" b="0"/>
          <a:pathLst>
            <a:path>
              <a:moveTo>
                <a:pt x="123354" y="1268439"/>
              </a:moveTo>
              <a:arcTo wR="1951200" hR="1951200" stAng="12028939" swAng="9410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B8FBE5-1C5A-FE41-8E8F-29D918D754CC}">
      <dsp:nvSpPr>
        <dsp:cNvPr id="0" name=""/>
        <dsp:cNvSpPr/>
      </dsp:nvSpPr>
      <dsp:spPr>
        <a:xfrm>
          <a:off x="1892221" y="373963"/>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User </a:t>
          </a:r>
          <a:r>
            <a:rPr lang="de-DE" sz="1600" kern="1200" dirty="0" err="1"/>
            <a:t>specific</a:t>
          </a:r>
          <a:r>
            <a:rPr lang="de-DE" sz="1600" kern="1200" dirty="0"/>
            <a:t> </a:t>
          </a:r>
          <a:r>
            <a:rPr lang="de-DE" sz="1600" kern="1200" dirty="0" err="1"/>
            <a:t>protocol</a:t>
          </a:r>
          <a:endParaRPr lang="de-DE" sz="1600" kern="1200" dirty="0"/>
        </a:p>
      </dsp:txBody>
      <dsp:txXfrm>
        <a:off x="1925303" y="407045"/>
        <a:ext cx="916491" cy="611529"/>
      </dsp:txXfrm>
    </dsp:sp>
    <dsp:sp modelId="{421304B9-1DB1-A149-A39D-5D831FC10B54}">
      <dsp:nvSpPr>
        <dsp:cNvPr id="0" name=""/>
        <dsp:cNvSpPr/>
      </dsp:nvSpPr>
      <dsp:spPr>
        <a:xfrm>
          <a:off x="1686556" y="256316"/>
          <a:ext cx="3902400" cy="3902400"/>
        </a:xfrm>
        <a:custGeom>
          <a:avLst/>
          <a:gdLst/>
          <a:ahLst/>
          <a:cxnLst/>
          <a:rect l="0" t="0" r="0" b="0"/>
          <a:pathLst>
            <a:path>
              <a:moveTo>
                <a:pt x="1190961" y="154197"/>
              </a:moveTo>
              <a:arcTo wR="1951200" hR="1951200" stAng="14824126" swAng="4957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5F30E-41CD-D54F-A180-72B3DC03B07C}">
      <dsp:nvSpPr>
        <dsp:cNvPr id="0" name=""/>
        <dsp:cNvSpPr/>
      </dsp:nvSpPr>
      <dsp:spPr>
        <a:xfrm>
          <a:off x="3146428" y="-82530"/>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Call Out Alarms</a:t>
          </a:r>
        </a:p>
      </dsp:txBody>
      <dsp:txXfrm>
        <a:off x="3179510" y="-49448"/>
        <a:ext cx="916491" cy="611529"/>
      </dsp:txXfrm>
    </dsp:sp>
    <dsp:sp modelId="{8C604908-607C-5142-9A40-FA45424A65EE}">
      <dsp:nvSpPr>
        <dsp:cNvPr id="0" name=""/>
        <dsp:cNvSpPr/>
      </dsp:nvSpPr>
      <dsp:spPr>
        <a:xfrm>
          <a:off x="1686556" y="256316"/>
          <a:ext cx="3902400" cy="3902400"/>
        </a:xfrm>
        <a:custGeom>
          <a:avLst/>
          <a:gdLst/>
          <a:ahLst/>
          <a:cxnLst/>
          <a:rect l="0" t="0" r="0" b="0"/>
          <a:pathLst>
            <a:path>
              <a:moveTo>
                <a:pt x="2445303" y="63597"/>
              </a:moveTo>
              <a:arcTo wR="1951200" hR="1951200" stAng="17080125" swAng="4957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CC6670-AF64-5341-80D6-E85BDFBCE25F}">
      <dsp:nvSpPr>
        <dsp:cNvPr id="0" name=""/>
        <dsp:cNvSpPr/>
      </dsp:nvSpPr>
      <dsp:spPr>
        <a:xfrm>
          <a:off x="4400636" y="373963"/>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Control via Status</a:t>
          </a:r>
        </a:p>
      </dsp:txBody>
      <dsp:txXfrm>
        <a:off x="4433718" y="407045"/>
        <a:ext cx="916491" cy="611529"/>
      </dsp:txXfrm>
    </dsp:sp>
    <dsp:sp modelId="{C4E91783-3989-D142-A47B-EFAC3B869903}">
      <dsp:nvSpPr>
        <dsp:cNvPr id="0" name=""/>
        <dsp:cNvSpPr/>
      </dsp:nvSpPr>
      <dsp:spPr>
        <a:xfrm>
          <a:off x="1686556" y="256316"/>
          <a:ext cx="3902400" cy="3902400"/>
        </a:xfrm>
        <a:custGeom>
          <a:avLst/>
          <a:gdLst/>
          <a:ahLst/>
          <a:cxnLst/>
          <a:rect l="0" t="0" r="0" b="0"/>
          <a:pathLst>
            <a:path>
              <a:moveTo>
                <a:pt x="3526408" y="799722"/>
              </a:moveTo>
              <a:arcTo wR="1951200" hR="1951200" stAng="19429990" swAng="9410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22A940-5229-D140-BB01-2F1858DC20BA}">
      <dsp:nvSpPr>
        <dsp:cNvPr id="0" name=""/>
        <dsp:cNvSpPr/>
      </dsp:nvSpPr>
      <dsp:spPr>
        <a:xfrm>
          <a:off x="5067986" y="1529847"/>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PLC </a:t>
          </a:r>
          <a:r>
            <a:rPr lang="de-DE" sz="1600" kern="1200" dirty="0" err="1"/>
            <a:t>Function</a:t>
          </a:r>
          <a:endParaRPr lang="de-DE" sz="1600" kern="1200" dirty="0"/>
        </a:p>
      </dsp:txBody>
      <dsp:txXfrm>
        <a:off x="5101068" y="1562929"/>
        <a:ext cx="916491" cy="611529"/>
      </dsp:txXfrm>
    </dsp:sp>
    <dsp:sp modelId="{20DEA3D8-FDC1-7547-B22D-B84B6A1761DC}">
      <dsp:nvSpPr>
        <dsp:cNvPr id="0" name=""/>
        <dsp:cNvSpPr/>
      </dsp:nvSpPr>
      <dsp:spPr>
        <a:xfrm>
          <a:off x="1686556" y="256316"/>
          <a:ext cx="3902400" cy="3902400"/>
        </a:xfrm>
        <a:custGeom>
          <a:avLst/>
          <a:gdLst/>
          <a:ahLst/>
          <a:cxnLst/>
          <a:rect l="0" t="0" r="0" b="0"/>
          <a:pathLst>
            <a:path>
              <a:moveTo>
                <a:pt x="3902390" y="1957681"/>
              </a:moveTo>
              <a:arcTo wR="1951200" hR="1951200" stAng="11418" swAng="112001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07AC4C-2AD3-D443-B24A-86BF8BDDA9E9}">
      <dsp:nvSpPr>
        <dsp:cNvPr id="0" name=""/>
        <dsp:cNvSpPr/>
      </dsp:nvSpPr>
      <dsp:spPr>
        <a:xfrm>
          <a:off x="4836217" y="2844270"/>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Expansion Modules</a:t>
          </a:r>
        </a:p>
      </dsp:txBody>
      <dsp:txXfrm>
        <a:off x="4869299" y="2877352"/>
        <a:ext cx="916491" cy="611529"/>
      </dsp:txXfrm>
    </dsp:sp>
    <dsp:sp modelId="{1D2B3E38-0BD4-334A-B977-2B604BDF21E4}">
      <dsp:nvSpPr>
        <dsp:cNvPr id="0" name=""/>
        <dsp:cNvSpPr/>
      </dsp:nvSpPr>
      <dsp:spPr>
        <a:xfrm>
          <a:off x="1686556" y="256316"/>
          <a:ext cx="3902400" cy="3902400"/>
        </a:xfrm>
        <a:custGeom>
          <a:avLst/>
          <a:gdLst/>
          <a:ahLst/>
          <a:cxnLst/>
          <a:rect l="0" t="0" r="0" b="0"/>
          <a:pathLst>
            <a:path>
              <a:moveTo>
                <a:pt x="3390644" y="3268464"/>
              </a:moveTo>
              <a:arcTo wR="1951200" hR="1951200" stAng="2547736" swAng="6597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85A38A-26BC-AF4F-AABD-EB7455F555A9}">
      <dsp:nvSpPr>
        <dsp:cNvPr id="0" name=""/>
        <dsp:cNvSpPr/>
      </dsp:nvSpPr>
      <dsp:spPr>
        <a:xfrm>
          <a:off x="3813778" y="3702198"/>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Voice Alarms</a:t>
          </a:r>
        </a:p>
      </dsp:txBody>
      <dsp:txXfrm>
        <a:off x="3846860" y="3735280"/>
        <a:ext cx="916491" cy="611529"/>
      </dsp:txXfrm>
    </dsp:sp>
    <dsp:sp modelId="{BEFBADBF-3AAE-3A40-AEB1-E090B2DA63D0}">
      <dsp:nvSpPr>
        <dsp:cNvPr id="0" name=""/>
        <dsp:cNvSpPr/>
      </dsp:nvSpPr>
      <dsp:spPr>
        <a:xfrm>
          <a:off x="1686556" y="256316"/>
          <a:ext cx="3902400" cy="3902400"/>
        </a:xfrm>
        <a:custGeom>
          <a:avLst/>
          <a:gdLst/>
          <a:ahLst/>
          <a:cxnLst/>
          <a:rect l="0" t="0" r="0" b="0"/>
          <a:pathLst>
            <a:path>
              <a:moveTo>
                <a:pt x="2123716" y="3894759"/>
              </a:moveTo>
              <a:arcTo wR="1951200" hR="1951200" stAng="5095653" swAng="6086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355190-129A-FE44-82E2-787B04088107}">
      <dsp:nvSpPr>
        <dsp:cNvPr id="0" name=""/>
        <dsp:cNvSpPr/>
      </dsp:nvSpPr>
      <dsp:spPr>
        <a:xfrm>
          <a:off x="2479079" y="3702198"/>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Digital I/Os</a:t>
          </a:r>
        </a:p>
      </dsp:txBody>
      <dsp:txXfrm>
        <a:off x="2512161" y="3735280"/>
        <a:ext cx="916491" cy="611529"/>
      </dsp:txXfrm>
    </dsp:sp>
    <dsp:sp modelId="{52590C8D-092D-4D41-8090-EFEE35F6FDFC}">
      <dsp:nvSpPr>
        <dsp:cNvPr id="0" name=""/>
        <dsp:cNvSpPr/>
      </dsp:nvSpPr>
      <dsp:spPr>
        <a:xfrm>
          <a:off x="1686556" y="256316"/>
          <a:ext cx="3902400" cy="3902400"/>
        </a:xfrm>
        <a:custGeom>
          <a:avLst/>
          <a:gdLst/>
          <a:ahLst/>
          <a:cxnLst/>
          <a:rect l="0" t="0" r="0" b="0"/>
          <a:pathLst>
            <a:path>
              <a:moveTo>
                <a:pt x="789455" y="3518852"/>
              </a:moveTo>
              <a:arcTo wR="1951200" hR="1951200" stAng="7592469" swAng="6597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1AE4DB-507A-8746-8523-A5C387D5A59E}">
      <dsp:nvSpPr>
        <dsp:cNvPr id="0" name=""/>
        <dsp:cNvSpPr/>
      </dsp:nvSpPr>
      <dsp:spPr>
        <a:xfrm>
          <a:off x="1456639" y="2844270"/>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Analog I/Os</a:t>
          </a:r>
        </a:p>
      </dsp:txBody>
      <dsp:txXfrm>
        <a:off x="1489721" y="2877352"/>
        <a:ext cx="916491" cy="611529"/>
      </dsp:txXfrm>
    </dsp:sp>
    <dsp:sp modelId="{1004F58E-968A-1949-A9E8-9DA0D7A1FE4D}">
      <dsp:nvSpPr>
        <dsp:cNvPr id="0" name=""/>
        <dsp:cNvSpPr/>
      </dsp:nvSpPr>
      <dsp:spPr>
        <a:xfrm>
          <a:off x="1686556" y="256316"/>
          <a:ext cx="3902400" cy="3902400"/>
        </a:xfrm>
        <a:custGeom>
          <a:avLst/>
          <a:gdLst/>
          <a:ahLst/>
          <a:cxnLst/>
          <a:rect l="0" t="0" r="0" b="0"/>
          <a:pathLst>
            <a:path>
              <a:moveTo>
                <a:pt x="104726" y="2581847"/>
              </a:moveTo>
              <a:arcTo wR="1951200" hR="1951200" stAng="9668571" swAng="112001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18314B-F739-0D4F-BB85-ABECE6404BFC}">
      <dsp:nvSpPr>
        <dsp:cNvPr id="0" name=""/>
        <dsp:cNvSpPr/>
      </dsp:nvSpPr>
      <dsp:spPr>
        <a:xfrm>
          <a:off x="1224871" y="1529847"/>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Counter / </a:t>
          </a:r>
          <a:r>
            <a:rPr lang="de-DE" sz="1700" kern="1200" dirty="0" err="1"/>
            <a:t>Timer</a:t>
          </a:r>
          <a:endParaRPr lang="de-DE" sz="1700" kern="1200" dirty="0"/>
        </a:p>
      </dsp:txBody>
      <dsp:txXfrm>
        <a:off x="1257953" y="1562929"/>
        <a:ext cx="916491" cy="611529"/>
      </dsp:txXfrm>
    </dsp:sp>
    <dsp:sp modelId="{3934411D-80D3-E74F-A082-3CA467712B3F}">
      <dsp:nvSpPr>
        <dsp:cNvPr id="0" name=""/>
        <dsp:cNvSpPr/>
      </dsp:nvSpPr>
      <dsp:spPr>
        <a:xfrm>
          <a:off x="1686556" y="256316"/>
          <a:ext cx="3902400" cy="3902400"/>
        </a:xfrm>
        <a:custGeom>
          <a:avLst/>
          <a:gdLst/>
          <a:ahLst/>
          <a:cxnLst/>
          <a:rect l="0" t="0" r="0" b="0"/>
          <a:pathLst>
            <a:path>
              <a:moveTo>
                <a:pt x="123354" y="1268439"/>
              </a:moveTo>
              <a:arcTo wR="1951200" hR="1951200" stAng="12028939" swAng="94107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B8FBE5-1C5A-FE41-8E8F-29D918D754CC}">
      <dsp:nvSpPr>
        <dsp:cNvPr id="0" name=""/>
        <dsp:cNvSpPr/>
      </dsp:nvSpPr>
      <dsp:spPr>
        <a:xfrm>
          <a:off x="1892221" y="373963"/>
          <a:ext cx="982655" cy="67769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SCADA </a:t>
          </a:r>
          <a:r>
            <a:rPr lang="de-DE" sz="1600" kern="1200" dirty="0" err="1"/>
            <a:t>protocols</a:t>
          </a:r>
          <a:endParaRPr lang="de-DE" sz="1600" kern="1200" dirty="0"/>
        </a:p>
      </dsp:txBody>
      <dsp:txXfrm>
        <a:off x="1925303" y="407045"/>
        <a:ext cx="916491" cy="611529"/>
      </dsp:txXfrm>
    </dsp:sp>
    <dsp:sp modelId="{421304B9-1DB1-A149-A39D-5D831FC10B54}">
      <dsp:nvSpPr>
        <dsp:cNvPr id="0" name=""/>
        <dsp:cNvSpPr/>
      </dsp:nvSpPr>
      <dsp:spPr>
        <a:xfrm>
          <a:off x="1686556" y="256316"/>
          <a:ext cx="3902400" cy="3902400"/>
        </a:xfrm>
        <a:custGeom>
          <a:avLst/>
          <a:gdLst/>
          <a:ahLst/>
          <a:cxnLst/>
          <a:rect l="0" t="0" r="0" b="0"/>
          <a:pathLst>
            <a:path>
              <a:moveTo>
                <a:pt x="1190961" y="154197"/>
              </a:moveTo>
              <a:arcTo wR="1951200" hR="1951200" stAng="14824126" swAng="4957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E459D7DC-F0E2-9A4A-A0DB-3D4DE65446D9}"/>
              </a:ext>
            </a:extLst>
          </p:cNvPr>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5507" tIns="32753" rIns="65507" bIns="32753" numCol="1" anchor="t" anchorCtr="0" compatLnSpc="1">
            <a:prstTxWarp prst="textNoShape">
              <a:avLst/>
            </a:prstTxWarp>
          </a:bodyPr>
          <a:lstStyle>
            <a:lvl1pPr algn="l" defTabSz="654050">
              <a:defRPr sz="800">
                <a:latin typeface="Arial" charset="0"/>
                <a:ea typeface="ＭＳ Ｐゴシック" charset="0"/>
                <a:cs typeface="Arial" charset="0"/>
              </a:defRPr>
            </a:lvl1pPr>
          </a:lstStyle>
          <a:p>
            <a:pPr>
              <a:defRPr/>
            </a:pPr>
            <a:endParaRPr lang="en-US"/>
          </a:p>
        </p:txBody>
      </p:sp>
      <p:sp>
        <p:nvSpPr>
          <p:cNvPr id="102403" name="Rectangle 3">
            <a:extLst>
              <a:ext uri="{FF2B5EF4-FFF2-40B4-BE49-F238E27FC236}">
                <a16:creationId xmlns:a16="http://schemas.microsoft.com/office/drawing/2014/main" id="{6B80115B-71E7-7C4E-8A6A-17D69AEA6D39}"/>
              </a:ext>
            </a:extLst>
          </p:cNvPr>
          <p:cNvSpPr>
            <a:spLocks noGrp="1" noChangeArrowheads="1"/>
          </p:cNvSpPr>
          <p:nvPr>
            <p:ph type="dt" sz="quarter" idx="1"/>
          </p:nvPr>
        </p:nvSpPr>
        <p:spPr bwMode="auto">
          <a:xfrm>
            <a:off x="4021138" y="0"/>
            <a:ext cx="3076575" cy="51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5507" tIns="32753" rIns="65507" bIns="32753" numCol="1" anchor="t" anchorCtr="0" compatLnSpc="1">
            <a:prstTxWarp prst="textNoShape">
              <a:avLst/>
            </a:prstTxWarp>
          </a:bodyPr>
          <a:lstStyle>
            <a:lvl1pPr algn="r" defTabSz="654050">
              <a:defRPr sz="800">
                <a:latin typeface="Arial" charset="0"/>
                <a:ea typeface="ＭＳ Ｐゴシック" charset="0"/>
                <a:cs typeface="Arial" charset="0"/>
              </a:defRPr>
            </a:lvl1pPr>
          </a:lstStyle>
          <a:p>
            <a:pPr>
              <a:defRPr/>
            </a:pPr>
            <a:endParaRPr lang="en-US"/>
          </a:p>
        </p:txBody>
      </p:sp>
      <p:sp>
        <p:nvSpPr>
          <p:cNvPr id="102404" name="Rectangle 4">
            <a:extLst>
              <a:ext uri="{FF2B5EF4-FFF2-40B4-BE49-F238E27FC236}">
                <a16:creationId xmlns:a16="http://schemas.microsoft.com/office/drawing/2014/main" id="{DCC606E2-4160-3F4A-B9C0-0DE1FB756A24}"/>
              </a:ext>
            </a:extLst>
          </p:cNvPr>
          <p:cNvSpPr>
            <a:spLocks noGrp="1" noChangeArrowheads="1"/>
          </p:cNvSpPr>
          <p:nvPr>
            <p:ph type="ftr" sz="quarter" idx="2"/>
          </p:nvPr>
        </p:nvSpPr>
        <p:spPr bwMode="auto">
          <a:xfrm>
            <a:off x="0" y="9720263"/>
            <a:ext cx="3076575" cy="512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5507" tIns="32753" rIns="65507" bIns="32753" numCol="1" anchor="b" anchorCtr="0" compatLnSpc="1">
            <a:prstTxWarp prst="textNoShape">
              <a:avLst/>
            </a:prstTxWarp>
          </a:bodyPr>
          <a:lstStyle>
            <a:lvl1pPr algn="l" defTabSz="654050">
              <a:defRPr sz="800">
                <a:latin typeface="Arial" charset="0"/>
                <a:ea typeface="ＭＳ Ｐゴシック" charset="0"/>
                <a:cs typeface="Arial" charset="0"/>
              </a:defRPr>
            </a:lvl1pPr>
          </a:lstStyle>
          <a:p>
            <a:pPr>
              <a:defRPr/>
            </a:pPr>
            <a:endParaRPr lang="en-US"/>
          </a:p>
        </p:txBody>
      </p:sp>
      <p:sp>
        <p:nvSpPr>
          <p:cNvPr id="102405" name="Rectangle 5">
            <a:extLst>
              <a:ext uri="{FF2B5EF4-FFF2-40B4-BE49-F238E27FC236}">
                <a16:creationId xmlns:a16="http://schemas.microsoft.com/office/drawing/2014/main" id="{2AF86340-B399-B942-8478-1FF06E2B2F3E}"/>
              </a:ext>
            </a:extLst>
          </p:cNvPr>
          <p:cNvSpPr>
            <a:spLocks noGrp="1" noChangeArrowheads="1"/>
          </p:cNvSpPr>
          <p:nvPr>
            <p:ph type="sldNum" sz="quarter" idx="3"/>
          </p:nvPr>
        </p:nvSpPr>
        <p:spPr bwMode="auto">
          <a:xfrm>
            <a:off x="4021138" y="9720263"/>
            <a:ext cx="3076575" cy="512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5507" tIns="32753" rIns="65507" bIns="32753" numCol="1" anchor="b" anchorCtr="0" compatLnSpc="1">
            <a:prstTxWarp prst="textNoShape">
              <a:avLst/>
            </a:prstTxWarp>
          </a:bodyPr>
          <a:lstStyle>
            <a:lvl1pPr algn="r" defTabSz="654050">
              <a:defRPr sz="800">
                <a:cs typeface="Arial" panose="020B0604020202020204" pitchFamily="34" charset="0"/>
              </a:defRPr>
            </a:lvl1pPr>
          </a:lstStyle>
          <a:p>
            <a:fld id="{6364212B-D790-FE41-BE31-7067E36689F8}" type="slidenum">
              <a:rPr lang="en-US" altLang="de-DE"/>
              <a:pPr/>
              <a:t>‹Nr.›</a:t>
            </a:fld>
            <a:endParaRPr lang="en-US"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01A898B-EF8E-2444-BC71-A31D65A270AD}"/>
              </a:ext>
            </a:extLst>
          </p:cNvPr>
          <p:cNvSpPr>
            <a:spLocks noGrp="1" noChangeArrowheads="1"/>
          </p:cNvSpPr>
          <p:nvPr>
            <p:ph type="hdr" sz="quarter"/>
          </p:nvPr>
        </p:nvSpPr>
        <p:spPr bwMode="auto">
          <a:xfrm>
            <a:off x="0" y="0"/>
            <a:ext cx="3076575" cy="5127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4461" tIns="47230" rIns="94461" bIns="47230" numCol="1" anchor="t" anchorCtr="0" compatLnSpc="1">
            <a:prstTxWarp prst="textNoShape">
              <a:avLst/>
            </a:prstTxWarp>
          </a:bodyPr>
          <a:lstStyle>
            <a:lvl1pPr algn="l" defTabSz="944563">
              <a:defRPr sz="1200">
                <a:latin typeface="Arial" charset="0"/>
                <a:ea typeface="ＭＳ Ｐゴシック" charset="0"/>
                <a:cs typeface="Arial" charset="0"/>
              </a:defRPr>
            </a:lvl1pPr>
          </a:lstStyle>
          <a:p>
            <a:pPr>
              <a:defRPr/>
            </a:pPr>
            <a:endParaRPr lang="de-DE"/>
          </a:p>
        </p:txBody>
      </p:sp>
      <p:sp>
        <p:nvSpPr>
          <p:cNvPr id="3075" name="Rectangle 3">
            <a:extLst>
              <a:ext uri="{FF2B5EF4-FFF2-40B4-BE49-F238E27FC236}">
                <a16:creationId xmlns:a16="http://schemas.microsoft.com/office/drawing/2014/main" id="{92906F9C-AC5E-184F-BDD9-5C016CC8F4FD}"/>
              </a:ext>
            </a:extLst>
          </p:cNvPr>
          <p:cNvSpPr>
            <a:spLocks noGrp="1" noChangeArrowheads="1"/>
          </p:cNvSpPr>
          <p:nvPr>
            <p:ph type="dt" idx="1"/>
          </p:nvPr>
        </p:nvSpPr>
        <p:spPr bwMode="auto">
          <a:xfrm>
            <a:off x="4022725" y="0"/>
            <a:ext cx="3076575" cy="5127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4461" tIns="47230" rIns="94461" bIns="47230" numCol="1" anchor="t" anchorCtr="0" compatLnSpc="1">
            <a:prstTxWarp prst="textNoShape">
              <a:avLst/>
            </a:prstTxWarp>
          </a:bodyPr>
          <a:lstStyle>
            <a:lvl1pPr algn="r" defTabSz="944563">
              <a:defRPr sz="1200">
                <a:latin typeface="Arial" charset="0"/>
                <a:ea typeface="ＭＳ Ｐゴシック" charset="0"/>
                <a:cs typeface="Arial" charset="0"/>
              </a:defRPr>
            </a:lvl1pPr>
          </a:lstStyle>
          <a:p>
            <a:pPr>
              <a:defRPr/>
            </a:pPr>
            <a:endParaRPr lang="de-DE"/>
          </a:p>
        </p:txBody>
      </p:sp>
      <p:sp>
        <p:nvSpPr>
          <p:cNvPr id="3076" name="Rectangle 4">
            <a:extLst>
              <a:ext uri="{FF2B5EF4-FFF2-40B4-BE49-F238E27FC236}">
                <a16:creationId xmlns:a16="http://schemas.microsoft.com/office/drawing/2014/main" id="{10491106-4EB1-0542-931D-746A637F1133}"/>
              </a:ext>
            </a:extLst>
          </p:cNvPr>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077" name="Rectangle 5">
            <a:extLst>
              <a:ext uri="{FF2B5EF4-FFF2-40B4-BE49-F238E27FC236}">
                <a16:creationId xmlns:a16="http://schemas.microsoft.com/office/drawing/2014/main" id="{59652845-5F08-7B49-9506-F5AEC35F99E0}"/>
              </a:ext>
            </a:extLst>
          </p:cNvPr>
          <p:cNvSpPr>
            <a:spLocks noGrp="1" noChangeArrowheads="1"/>
          </p:cNvSpPr>
          <p:nvPr>
            <p:ph type="body" sz="quarter" idx="3"/>
          </p:nvPr>
        </p:nvSpPr>
        <p:spPr bwMode="auto">
          <a:xfrm>
            <a:off x="947738" y="4860925"/>
            <a:ext cx="5203825" cy="46069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4461" tIns="47230" rIns="94461" bIns="4723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078" name="Rectangle 6">
            <a:extLst>
              <a:ext uri="{FF2B5EF4-FFF2-40B4-BE49-F238E27FC236}">
                <a16:creationId xmlns:a16="http://schemas.microsoft.com/office/drawing/2014/main" id="{F7EE15A9-68A7-6B40-A405-6813F66025E7}"/>
              </a:ext>
            </a:extLst>
          </p:cNvPr>
          <p:cNvSpPr>
            <a:spLocks noGrp="1" noChangeArrowheads="1"/>
          </p:cNvSpPr>
          <p:nvPr>
            <p:ph type="ftr" sz="quarter" idx="4"/>
          </p:nvPr>
        </p:nvSpPr>
        <p:spPr bwMode="auto">
          <a:xfrm>
            <a:off x="0" y="9721850"/>
            <a:ext cx="3076575" cy="5127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4461" tIns="47230" rIns="94461" bIns="47230" numCol="1" anchor="b" anchorCtr="0" compatLnSpc="1">
            <a:prstTxWarp prst="textNoShape">
              <a:avLst/>
            </a:prstTxWarp>
          </a:bodyPr>
          <a:lstStyle>
            <a:lvl1pPr algn="l" defTabSz="944563">
              <a:defRPr sz="1200">
                <a:latin typeface="Arial" charset="0"/>
                <a:ea typeface="ＭＳ Ｐゴシック" charset="0"/>
                <a:cs typeface="Arial" charset="0"/>
              </a:defRPr>
            </a:lvl1pPr>
          </a:lstStyle>
          <a:p>
            <a:pPr>
              <a:defRPr/>
            </a:pPr>
            <a:endParaRPr lang="de-DE"/>
          </a:p>
        </p:txBody>
      </p:sp>
      <p:sp>
        <p:nvSpPr>
          <p:cNvPr id="3079" name="Rectangle 7">
            <a:extLst>
              <a:ext uri="{FF2B5EF4-FFF2-40B4-BE49-F238E27FC236}">
                <a16:creationId xmlns:a16="http://schemas.microsoft.com/office/drawing/2014/main" id="{ED811515-9139-9B4F-9C96-8A25AFAEF44A}"/>
              </a:ext>
            </a:extLst>
          </p:cNvPr>
          <p:cNvSpPr>
            <a:spLocks noGrp="1" noChangeArrowheads="1"/>
          </p:cNvSpPr>
          <p:nvPr>
            <p:ph type="sldNum" sz="quarter" idx="5"/>
          </p:nvPr>
        </p:nvSpPr>
        <p:spPr bwMode="auto">
          <a:xfrm>
            <a:off x="4022725" y="9721850"/>
            <a:ext cx="3076575" cy="5127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4461" tIns="47230" rIns="94461" bIns="47230" numCol="1" anchor="b" anchorCtr="0" compatLnSpc="1">
            <a:prstTxWarp prst="textNoShape">
              <a:avLst/>
            </a:prstTxWarp>
          </a:bodyPr>
          <a:lstStyle>
            <a:lvl1pPr algn="r" defTabSz="944563">
              <a:defRPr sz="1200">
                <a:cs typeface="Arial" panose="020B0604020202020204" pitchFamily="34" charset="0"/>
              </a:defRPr>
            </a:lvl1pPr>
          </a:lstStyle>
          <a:p>
            <a:fld id="{1BF0C6AF-7F35-3C4A-A065-91308279E362}"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FD713821-B201-5D46-888E-4BD4AC0D9E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944563">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D05842-25BC-1640-8A62-379E430FFCD8}" type="slidenum">
              <a:rPr lang="de-DE" altLang="de-DE" sz="1200"/>
              <a:pPr/>
              <a:t>1</a:t>
            </a:fld>
            <a:endParaRPr lang="de-DE" altLang="de-DE" sz="1200"/>
          </a:p>
        </p:txBody>
      </p:sp>
      <p:sp>
        <p:nvSpPr>
          <p:cNvPr id="126978" name="Rectangle 2">
            <a:extLst>
              <a:ext uri="{FF2B5EF4-FFF2-40B4-BE49-F238E27FC236}">
                <a16:creationId xmlns:a16="http://schemas.microsoft.com/office/drawing/2014/main" id="{1E97AC32-11B9-B74B-9ED5-19F0DF01DF4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7" name="Rectangle 3">
            <a:extLst>
              <a:ext uri="{FF2B5EF4-FFF2-40B4-BE49-F238E27FC236}">
                <a16:creationId xmlns:a16="http://schemas.microsoft.com/office/drawing/2014/main" id="{850BF8A7-3D89-3E4B-85AB-434BA38B24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de-DE">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C38387E1-DB4B-A740-84F4-7138484B8F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944563">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9327E2-6F30-434A-AC11-2FB7DE605C37}" type="slidenum">
              <a:rPr lang="de-DE" altLang="de-DE" sz="1200"/>
              <a:pPr/>
              <a:t>2</a:t>
            </a:fld>
            <a:endParaRPr lang="de-DE" altLang="de-DE" sz="1200"/>
          </a:p>
        </p:txBody>
      </p:sp>
      <p:sp>
        <p:nvSpPr>
          <p:cNvPr id="724994" name="Rectangle 2">
            <a:extLst>
              <a:ext uri="{FF2B5EF4-FFF2-40B4-BE49-F238E27FC236}">
                <a16:creationId xmlns:a16="http://schemas.microsoft.com/office/drawing/2014/main" id="{DF06EF0E-E681-C448-865F-B6A0584CBBF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195" name="Rectangle 3">
            <a:extLst>
              <a:ext uri="{FF2B5EF4-FFF2-40B4-BE49-F238E27FC236}">
                <a16:creationId xmlns:a16="http://schemas.microsoft.com/office/drawing/2014/main" id="{6C35402C-EE11-EE45-A153-A8C213B2187A}"/>
              </a:ext>
            </a:extLst>
          </p:cNvPr>
          <p:cNvSpPr>
            <a:spLocks noGrp="1" noChangeArrowheads="1"/>
          </p:cNvSpPr>
          <p:nvPr>
            <p:ph type="body" idx="1"/>
          </p:nvPr>
        </p:nvSpPr>
        <p:spPr>
          <a:xfrm>
            <a:off x="947738" y="4862513"/>
            <a:ext cx="5203825" cy="46053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de-DE">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B0DA04E5-1EB1-0444-9C65-6B4F671CCB0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944563">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FDCC08-FD77-7B42-8E5B-DEED0D7308EE}" type="slidenum">
              <a:rPr lang="de-DE" altLang="de-DE" sz="1200"/>
              <a:pPr/>
              <a:t>38</a:t>
            </a:fld>
            <a:endParaRPr lang="de-DE" altLang="de-DE" sz="1200"/>
          </a:p>
        </p:txBody>
      </p:sp>
      <p:sp>
        <p:nvSpPr>
          <p:cNvPr id="44034" name="Rectangle 7">
            <a:extLst>
              <a:ext uri="{FF2B5EF4-FFF2-40B4-BE49-F238E27FC236}">
                <a16:creationId xmlns:a16="http://schemas.microsoft.com/office/drawing/2014/main" id="{D50503A0-FE4D-EA44-9879-6E63091769C8}"/>
              </a:ext>
            </a:extLst>
          </p:cNvPr>
          <p:cNvSpPr txBox="1">
            <a:spLocks noGrp="1" noChangeArrowheads="1"/>
          </p:cNvSpPr>
          <p:nvPr/>
        </p:nvSpPr>
        <p:spPr bwMode="auto">
          <a:xfrm>
            <a:off x="4022725" y="9721850"/>
            <a:ext cx="3076575" cy="5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4461" tIns="47230" rIns="94461" bIns="47230" anchor="b"/>
          <a:lstStyle>
            <a:lvl1pPr defTabSz="944563">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49A975E-1715-C347-8E21-855C9B0D5F14}" type="slidenum">
              <a:rPr lang="de-DE" altLang="de-DE" sz="1200"/>
              <a:pPr algn="r"/>
              <a:t>38</a:t>
            </a:fld>
            <a:endParaRPr lang="de-DE" altLang="de-DE" sz="1200"/>
          </a:p>
        </p:txBody>
      </p:sp>
      <p:sp>
        <p:nvSpPr>
          <p:cNvPr id="657410" name="Rectangle 2">
            <a:extLst>
              <a:ext uri="{FF2B5EF4-FFF2-40B4-BE49-F238E27FC236}">
                <a16:creationId xmlns:a16="http://schemas.microsoft.com/office/drawing/2014/main" id="{1409B0E9-A720-EC4E-BF32-C7A5AEC2B005}"/>
              </a:ext>
            </a:extLst>
          </p:cNvPr>
          <p:cNvSpPr>
            <a:spLocks noGrp="1" noRot="1" noChangeAspect="1" noChangeArrowheads="1" noTextEdit="1"/>
          </p:cNvSpPr>
          <p:nvPr>
            <p:ph type="sldImg"/>
          </p:nvPr>
        </p:nvSpPr>
        <p:spPr>
          <a:xfrm>
            <a:off x="990600" y="766763"/>
            <a:ext cx="5119688" cy="3840162"/>
          </a:xfrm>
          <a:ln/>
        </p:spPr>
      </p:sp>
      <p:sp>
        <p:nvSpPr>
          <p:cNvPr id="44036" name="Rectangle 3">
            <a:extLst>
              <a:ext uri="{FF2B5EF4-FFF2-40B4-BE49-F238E27FC236}">
                <a16:creationId xmlns:a16="http://schemas.microsoft.com/office/drawing/2014/main" id="{A63A00F0-F2A2-D04F-9415-C025F3143E0A}"/>
              </a:ext>
            </a:extLst>
          </p:cNvPr>
          <p:cNvSpPr>
            <a:spLocks noGrp="1" noChangeArrowheads="1"/>
          </p:cNvSpPr>
          <p:nvPr>
            <p:ph type="body" idx="1"/>
          </p:nvPr>
        </p:nvSpPr>
        <p:spPr>
          <a:xfrm>
            <a:off x="949325" y="4860925"/>
            <a:ext cx="5200650" cy="4606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de-DE">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15474225-49CE-AD4A-9112-AA8A991BB3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defTabSz="944563">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A4A3DE-ABCC-CD44-A465-7F5AE8B6BB98}" type="slidenum">
              <a:rPr lang="de-DE" altLang="de-DE" sz="1200"/>
              <a:pPr/>
              <a:t>39</a:t>
            </a:fld>
            <a:endParaRPr lang="de-DE" altLang="de-DE" sz="1200"/>
          </a:p>
        </p:txBody>
      </p:sp>
      <p:sp>
        <p:nvSpPr>
          <p:cNvPr id="46082" name="Rectangle 7">
            <a:extLst>
              <a:ext uri="{FF2B5EF4-FFF2-40B4-BE49-F238E27FC236}">
                <a16:creationId xmlns:a16="http://schemas.microsoft.com/office/drawing/2014/main" id="{8108CF86-98F9-A243-988F-962296981D69}"/>
              </a:ext>
            </a:extLst>
          </p:cNvPr>
          <p:cNvSpPr txBox="1">
            <a:spLocks noGrp="1" noChangeArrowheads="1"/>
          </p:cNvSpPr>
          <p:nvPr/>
        </p:nvSpPr>
        <p:spPr bwMode="auto">
          <a:xfrm>
            <a:off x="4022725" y="9721850"/>
            <a:ext cx="3076575" cy="5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4461" tIns="47230" rIns="94461" bIns="47230" anchor="b"/>
          <a:lstStyle>
            <a:lvl1pPr defTabSz="944563">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44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34FE366-B9F3-6849-B496-C634E1DA40B9}" type="slidenum">
              <a:rPr lang="de-DE" altLang="de-DE" sz="1200"/>
              <a:pPr algn="r"/>
              <a:t>39</a:t>
            </a:fld>
            <a:endParaRPr lang="de-DE" altLang="de-DE" sz="1200"/>
          </a:p>
        </p:txBody>
      </p:sp>
      <p:sp>
        <p:nvSpPr>
          <p:cNvPr id="657410" name="Rectangle 2">
            <a:extLst>
              <a:ext uri="{FF2B5EF4-FFF2-40B4-BE49-F238E27FC236}">
                <a16:creationId xmlns:a16="http://schemas.microsoft.com/office/drawing/2014/main" id="{E24D1FB1-652E-574B-BD1C-7CB4C5812E92}"/>
              </a:ext>
            </a:extLst>
          </p:cNvPr>
          <p:cNvSpPr>
            <a:spLocks noGrp="1" noRot="1" noChangeAspect="1" noChangeArrowheads="1" noTextEdit="1"/>
          </p:cNvSpPr>
          <p:nvPr>
            <p:ph type="sldImg"/>
          </p:nvPr>
        </p:nvSpPr>
        <p:spPr>
          <a:xfrm>
            <a:off x="990600" y="766763"/>
            <a:ext cx="5119688" cy="3840162"/>
          </a:xfrm>
          <a:ln/>
        </p:spPr>
      </p:sp>
      <p:sp>
        <p:nvSpPr>
          <p:cNvPr id="46084" name="Rectangle 3">
            <a:extLst>
              <a:ext uri="{FF2B5EF4-FFF2-40B4-BE49-F238E27FC236}">
                <a16:creationId xmlns:a16="http://schemas.microsoft.com/office/drawing/2014/main" id="{C920E0D7-1E49-AE44-B3AC-E68F9BF7E5B1}"/>
              </a:ext>
            </a:extLst>
          </p:cNvPr>
          <p:cNvSpPr>
            <a:spLocks noGrp="1" noChangeArrowheads="1"/>
          </p:cNvSpPr>
          <p:nvPr>
            <p:ph type="body" idx="1"/>
          </p:nvPr>
        </p:nvSpPr>
        <p:spPr>
          <a:xfrm>
            <a:off x="949325" y="4860925"/>
            <a:ext cx="5200650" cy="4606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de-DE">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8B8EC05-2467-F24D-A8C3-9B973077D7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5CF28785-DFAC-264B-B372-E82C88489528}"/>
              </a:ext>
            </a:extLst>
          </p:cNvPr>
          <p:cNvSpPr>
            <a:spLocks noChangeArrowheads="1"/>
          </p:cNvSpPr>
          <p:nvPr userDrawn="1"/>
        </p:nvSpPr>
        <p:spPr bwMode="auto">
          <a:xfrm>
            <a:off x="3270250" y="6484938"/>
            <a:ext cx="2971800" cy="37306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endParaRPr lang="en-US" altLang="de-DE" sz="1200">
              <a:solidFill>
                <a:srgbClr val="FFFFFF"/>
              </a:solidFill>
              <a:latin typeface="Arial Narrow" panose="020B0604020202020204" pitchFamily="34" charset="0"/>
            </a:endParaRPr>
          </a:p>
        </p:txBody>
      </p:sp>
    </p:spTree>
    <p:extLst>
      <p:ext uri="{BB962C8B-B14F-4D97-AF65-F5344CB8AC3E}">
        <p14:creationId xmlns:p14="http://schemas.microsoft.com/office/powerpoint/2010/main" val="323374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6087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99225" y="350838"/>
            <a:ext cx="1817688" cy="5383212"/>
          </a:xfrm>
        </p:spPr>
        <p:txBody>
          <a:bodyPr vert="eaVert"/>
          <a:lstStyle/>
          <a:p>
            <a:r>
              <a:rPr lang="de-DE"/>
              <a:t>Mastertitelformat bearbeiten</a:t>
            </a:r>
          </a:p>
        </p:txBody>
      </p:sp>
      <p:sp>
        <p:nvSpPr>
          <p:cNvPr id="3" name="Vertikaler Textplatzhalter 2"/>
          <p:cNvSpPr>
            <a:spLocks noGrp="1"/>
          </p:cNvSpPr>
          <p:nvPr>
            <p:ph type="body" orient="vert" idx="1"/>
          </p:nvPr>
        </p:nvSpPr>
        <p:spPr>
          <a:xfrm>
            <a:off x="1041400" y="350838"/>
            <a:ext cx="5305425" cy="538321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6319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1041400" y="350838"/>
            <a:ext cx="7275513" cy="1098550"/>
          </a:xfrm>
        </p:spPr>
        <p:txBody>
          <a:bodyPr/>
          <a:lstStyle/>
          <a:p>
            <a:r>
              <a:rPr lang="de-DE"/>
              <a:t>Mastertitelformat bearbeiten</a:t>
            </a:r>
          </a:p>
        </p:txBody>
      </p:sp>
      <p:sp>
        <p:nvSpPr>
          <p:cNvPr id="3" name="Inhaltsplatzhalter 2"/>
          <p:cNvSpPr>
            <a:spLocks noGrp="1"/>
          </p:cNvSpPr>
          <p:nvPr>
            <p:ph sz="quarter" idx="1"/>
          </p:nvPr>
        </p:nvSpPr>
        <p:spPr>
          <a:xfrm>
            <a:off x="1041400" y="1436688"/>
            <a:ext cx="3560763" cy="2071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754563" y="1436688"/>
            <a:ext cx="3562350" cy="2071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1041400" y="3660775"/>
            <a:ext cx="3560763" cy="20732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754563" y="3660775"/>
            <a:ext cx="3562350" cy="20732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9518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270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extLst>
      <p:ext uri="{BB962C8B-B14F-4D97-AF65-F5344CB8AC3E}">
        <p14:creationId xmlns:p14="http://schemas.microsoft.com/office/powerpoint/2010/main" val="52873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1041400" y="1436688"/>
            <a:ext cx="3560763"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54563" y="1436688"/>
            <a:ext cx="356235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9679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3946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22274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68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241413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79740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8" name="Rectangle 44">
            <a:extLst>
              <a:ext uri="{FF2B5EF4-FFF2-40B4-BE49-F238E27FC236}">
                <a16:creationId xmlns:a16="http://schemas.microsoft.com/office/drawing/2014/main" id="{E57619DE-27A7-CB40-8E99-E063CE0DE5E9}"/>
              </a:ext>
            </a:extLst>
          </p:cNvPr>
          <p:cNvSpPr>
            <a:spLocks noGrp="1" noChangeArrowheads="1"/>
          </p:cNvSpPr>
          <p:nvPr>
            <p:ph type="title"/>
          </p:nvPr>
        </p:nvSpPr>
        <p:spPr bwMode="auto">
          <a:xfrm>
            <a:off x="1041400" y="350838"/>
            <a:ext cx="7275513" cy="1098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Titelmasterformat durch Klicken bearbeiten</a:t>
            </a:r>
          </a:p>
        </p:txBody>
      </p:sp>
      <p:sp>
        <p:nvSpPr>
          <p:cNvPr id="1069" name="Rectangle 45">
            <a:extLst>
              <a:ext uri="{FF2B5EF4-FFF2-40B4-BE49-F238E27FC236}">
                <a16:creationId xmlns:a16="http://schemas.microsoft.com/office/drawing/2014/main" id="{426FBA2C-D22A-A846-A5AF-BE575687B9AC}"/>
              </a:ext>
            </a:extLst>
          </p:cNvPr>
          <p:cNvSpPr>
            <a:spLocks noGrp="1" noChangeArrowheads="1"/>
          </p:cNvSpPr>
          <p:nvPr>
            <p:ph type="body" idx="1"/>
          </p:nvPr>
        </p:nvSpPr>
        <p:spPr bwMode="auto">
          <a:xfrm>
            <a:off x="1041400" y="1436688"/>
            <a:ext cx="7275513" cy="4297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Textmasterformate durch Klicken bearbeiten</a:t>
            </a:r>
          </a:p>
          <a:p>
            <a:pPr lvl="1"/>
            <a:r>
              <a:rPr lang="en-US"/>
              <a:t>Second text layer</a:t>
            </a:r>
          </a:p>
          <a:p>
            <a:pPr lvl="2"/>
            <a:r>
              <a:rPr lang="en-US"/>
              <a:t>Third text layer</a:t>
            </a:r>
          </a:p>
        </p:txBody>
      </p:sp>
      <p:sp>
        <p:nvSpPr>
          <p:cNvPr id="1078" name="Rectangle 54">
            <a:extLst>
              <a:ext uri="{FF2B5EF4-FFF2-40B4-BE49-F238E27FC236}">
                <a16:creationId xmlns:a16="http://schemas.microsoft.com/office/drawing/2014/main" id="{E14CFA23-3F93-2E41-BD75-D7C432E18BE6}"/>
              </a:ext>
            </a:extLst>
          </p:cNvPr>
          <p:cNvSpPr>
            <a:spLocks noChangeArrowheads="1"/>
          </p:cNvSpPr>
          <p:nvPr userDrawn="1"/>
        </p:nvSpPr>
        <p:spPr bwMode="auto">
          <a:xfrm>
            <a:off x="1588" y="1588"/>
            <a:ext cx="9140825" cy="6856412"/>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de-DE">
              <a:latin typeface="Arial" charset="0"/>
              <a:ea typeface="ＭＳ Ｐゴシック" charset="0"/>
            </a:endParaRPr>
          </a:p>
        </p:txBody>
      </p:sp>
      <p:pic>
        <p:nvPicPr>
          <p:cNvPr id="1029" name="Picture 5">
            <a:extLst>
              <a:ext uri="{FF2B5EF4-FFF2-40B4-BE49-F238E27FC236}">
                <a16:creationId xmlns:a16="http://schemas.microsoft.com/office/drawing/2014/main" id="{9699212B-02E1-9D4C-A9D2-0188487B262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763"/>
            <a:ext cx="9144000" cy="691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6" descr="Tetra_Logo">
            <a:extLst>
              <a:ext uri="{FF2B5EF4-FFF2-40B4-BE49-F238E27FC236}">
                <a16:creationId xmlns:a16="http://schemas.microsoft.com/office/drawing/2014/main" id="{56C6F685-436A-2443-A1FF-1281C493AD5C}"/>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97813" y="6354763"/>
            <a:ext cx="10017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2" name="Line 78">
            <a:extLst>
              <a:ext uri="{FF2B5EF4-FFF2-40B4-BE49-F238E27FC236}">
                <a16:creationId xmlns:a16="http://schemas.microsoft.com/office/drawing/2014/main" id="{B18AC660-38F8-3E44-A708-A6F820518D43}"/>
              </a:ext>
            </a:extLst>
          </p:cNvPr>
          <p:cNvSpPr>
            <a:spLocks noChangeShapeType="1"/>
          </p:cNvSpPr>
          <p:nvPr userDrawn="1"/>
        </p:nvSpPr>
        <p:spPr bwMode="auto">
          <a:xfrm>
            <a:off x="234950" y="6351588"/>
            <a:ext cx="8613775" cy="0"/>
          </a:xfrm>
          <a:prstGeom prst="line">
            <a:avLst/>
          </a:prstGeom>
          <a:noFill/>
          <a:ln w="19050">
            <a:solidFill>
              <a:srgbClr val="0A30D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de-DE">
              <a:latin typeface="Arial" charset="0"/>
              <a:ea typeface="ＭＳ Ｐゴシック" charset="0"/>
            </a:endParaRPr>
          </a:p>
        </p:txBody>
      </p:sp>
      <p:sp>
        <p:nvSpPr>
          <p:cNvPr id="1103" name="Text Box 79">
            <a:extLst>
              <a:ext uri="{FF2B5EF4-FFF2-40B4-BE49-F238E27FC236}">
                <a16:creationId xmlns:a16="http://schemas.microsoft.com/office/drawing/2014/main" id="{E226AA67-B37B-1546-8B16-BAA9B68AC802}"/>
              </a:ext>
            </a:extLst>
          </p:cNvPr>
          <p:cNvSpPr txBox="1">
            <a:spLocks noChangeArrowheads="1"/>
          </p:cNvSpPr>
          <p:nvPr userDrawn="1"/>
        </p:nvSpPr>
        <p:spPr bwMode="auto">
          <a:xfrm>
            <a:off x="234950" y="6534150"/>
            <a:ext cx="8613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50000"/>
              </a:spcBef>
              <a:defRPr/>
            </a:pPr>
            <a:r>
              <a:rPr lang="de-DE" sz="1600">
                <a:latin typeface="Arial" charset="0"/>
                <a:ea typeface="ＭＳ Ｐゴシック" charset="0"/>
              </a:rPr>
              <a:t>Piciorgros GmbH * Germany</a:t>
            </a:r>
          </a:p>
        </p:txBody>
      </p:sp>
      <p:pic>
        <p:nvPicPr>
          <p:cNvPr id="1104" name="Picture 80">
            <a:extLst>
              <a:ext uri="{FF2B5EF4-FFF2-40B4-BE49-F238E27FC236}">
                <a16:creationId xmlns:a16="http://schemas.microsoft.com/office/drawing/2014/main" id="{ACBE0601-9E52-C64D-B783-B0F8BB16DB1D}"/>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22250" y="6402388"/>
            <a:ext cx="2136775" cy="442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3600" b="1">
          <a:solidFill>
            <a:srgbClr val="006EAA"/>
          </a:solidFill>
          <a:latin typeface="+mj-lt"/>
          <a:ea typeface="+mj-ea"/>
          <a:cs typeface="+mj-cs"/>
        </a:defRPr>
      </a:lvl1pPr>
      <a:lvl2pPr algn="l" rtl="0" eaLnBrk="0" fontAlgn="base" hangingPunct="0">
        <a:spcBef>
          <a:spcPct val="0"/>
        </a:spcBef>
        <a:spcAft>
          <a:spcPct val="0"/>
        </a:spcAft>
        <a:defRPr sz="3600" b="1">
          <a:solidFill>
            <a:srgbClr val="006EAA"/>
          </a:solidFill>
          <a:latin typeface="Arial Narrow" charset="0"/>
          <a:ea typeface="ＭＳ Ｐゴシック" charset="0"/>
          <a:cs typeface="Arial" charset="0"/>
        </a:defRPr>
      </a:lvl2pPr>
      <a:lvl3pPr algn="l" rtl="0" eaLnBrk="0" fontAlgn="base" hangingPunct="0">
        <a:spcBef>
          <a:spcPct val="0"/>
        </a:spcBef>
        <a:spcAft>
          <a:spcPct val="0"/>
        </a:spcAft>
        <a:defRPr sz="3600" b="1">
          <a:solidFill>
            <a:srgbClr val="006EAA"/>
          </a:solidFill>
          <a:latin typeface="Arial Narrow" charset="0"/>
          <a:ea typeface="ＭＳ Ｐゴシック" charset="0"/>
          <a:cs typeface="Arial" charset="0"/>
        </a:defRPr>
      </a:lvl3pPr>
      <a:lvl4pPr algn="l" rtl="0" eaLnBrk="0" fontAlgn="base" hangingPunct="0">
        <a:spcBef>
          <a:spcPct val="0"/>
        </a:spcBef>
        <a:spcAft>
          <a:spcPct val="0"/>
        </a:spcAft>
        <a:defRPr sz="3600" b="1">
          <a:solidFill>
            <a:srgbClr val="006EAA"/>
          </a:solidFill>
          <a:latin typeface="Arial Narrow" charset="0"/>
          <a:ea typeface="ＭＳ Ｐゴシック" charset="0"/>
          <a:cs typeface="Arial" charset="0"/>
        </a:defRPr>
      </a:lvl4pPr>
      <a:lvl5pPr algn="l" rtl="0" eaLnBrk="0" fontAlgn="base" hangingPunct="0">
        <a:spcBef>
          <a:spcPct val="0"/>
        </a:spcBef>
        <a:spcAft>
          <a:spcPct val="0"/>
        </a:spcAft>
        <a:defRPr sz="3600" b="1">
          <a:solidFill>
            <a:srgbClr val="006EAA"/>
          </a:solidFill>
          <a:latin typeface="Arial Narrow" charset="0"/>
          <a:ea typeface="ＭＳ Ｐゴシック" charset="0"/>
          <a:cs typeface="Arial" charset="0"/>
        </a:defRPr>
      </a:lvl5pPr>
      <a:lvl6pPr marL="457200" algn="l" rtl="0" fontAlgn="base">
        <a:spcBef>
          <a:spcPct val="0"/>
        </a:spcBef>
        <a:spcAft>
          <a:spcPct val="0"/>
        </a:spcAft>
        <a:defRPr sz="3600" b="1">
          <a:solidFill>
            <a:srgbClr val="006EAA"/>
          </a:solidFill>
          <a:latin typeface="Arial Narrow" charset="0"/>
          <a:ea typeface="ＭＳ Ｐゴシック" charset="0"/>
          <a:cs typeface="Arial" charset="0"/>
        </a:defRPr>
      </a:lvl6pPr>
      <a:lvl7pPr marL="914400" algn="l" rtl="0" fontAlgn="base">
        <a:spcBef>
          <a:spcPct val="0"/>
        </a:spcBef>
        <a:spcAft>
          <a:spcPct val="0"/>
        </a:spcAft>
        <a:defRPr sz="3600" b="1">
          <a:solidFill>
            <a:srgbClr val="006EAA"/>
          </a:solidFill>
          <a:latin typeface="Arial Narrow" charset="0"/>
          <a:ea typeface="ＭＳ Ｐゴシック" charset="0"/>
          <a:cs typeface="Arial" charset="0"/>
        </a:defRPr>
      </a:lvl7pPr>
      <a:lvl8pPr marL="1371600" algn="l" rtl="0" fontAlgn="base">
        <a:spcBef>
          <a:spcPct val="0"/>
        </a:spcBef>
        <a:spcAft>
          <a:spcPct val="0"/>
        </a:spcAft>
        <a:defRPr sz="3600" b="1">
          <a:solidFill>
            <a:srgbClr val="006EAA"/>
          </a:solidFill>
          <a:latin typeface="Arial Narrow" charset="0"/>
          <a:ea typeface="ＭＳ Ｐゴシック" charset="0"/>
          <a:cs typeface="Arial" charset="0"/>
        </a:defRPr>
      </a:lvl8pPr>
      <a:lvl9pPr marL="1828800" algn="l" rtl="0" fontAlgn="base">
        <a:spcBef>
          <a:spcPct val="0"/>
        </a:spcBef>
        <a:spcAft>
          <a:spcPct val="0"/>
        </a:spcAft>
        <a:defRPr sz="3600" b="1">
          <a:solidFill>
            <a:srgbClr val="006EAA"/>
          </a:solidFill>
          <a:latin typeface="Arial Narrow" charset="0"/>
          <a:ea typeface="ＭＳ Ｐゴシック" charset="0"/>
          <a:cs typeface="Arial" charset="0"/>
        </a:defRPr>
      </a:lvl9pPr>
    </p:titleStyle>
    <p:bodyStyle>
      <a:lvl1pPr marL="314325" indent="-314325" algn="l" rtl="0" eaLnBrk="0" fontAlgn="base" hangingPunct="0">
        <a:lnSpc>
          <a:spcPct val="110000"/>
        </a:lnSpc>
        <a:spcBef>
          <a:spcPct val="55000"/>
        </a:spcBef>
        <a:spcAft>
          <a:spcPct val="0"/>
        </a:spcAft>
        <a:buClr>
          <a:srgbClr val="006EAA"/>
        </a:buClr>
        <a:buFont typeface="Wingdings" pitchFamily="2" charset="2"/>
        <a:buChar char="v"/>
        <a:defRPr sz="2200" b="1">
          <a:solidFill>
            <a:srgbClr val="3D5159"/>
          </a:solidFill>
          <a:latin typeface="+mn-lt"/>
          <a:ea typeface="+mn-ea"/>
          <a:cs typeface="+mn-cs"/>
        </a:defRPr>
      </a:lvl1pPr>
      <a:lvl2pPr marL="523875" indent="-207963" algn="l" rtl="0" eaLnBrk="0" fontAlgn="base" hangingPunct="0">
        <a:spcBef>
          <a:spcPct val="20000"/>
        </a:spcBef>
        <a:spcAft>
          <a:spcPct val="0"/>
        </a:spcAft>
        <a:buSzPct val="80000"/>
        <a:buFont typeface="Wingdings 2" pitchFamily="2" charset="2"/>
        <a:buChar char="®"/>
        <a:defRPr>
          <a:solidFill>
            <a:srgbClr val="3D5159"/>
          </a:solidFill>
          <a:latin typeface="+mn-lt"/>
          <a:ea typeface="Arial" charset="0"/>
          <a:cs typeface="+mn-cs"/>
        </a:defRPr>
      </a:lvl2pPr>
      <a:lvl3pPr marL="695325" indent="-169863" algn="l" rtl="0" eaLnBrk="0" fontAlgn="base" hangingPunct="0">
        <a:lnSpc>
          <a:spcPts val="2200"/>
        </a:lnSpc>
        <a:spcBef>
          <a:spcPct val="20000"/>
        </a:spcBef>
        <a:spcAft>
          <a:spcPct val="0"/>
        </a:spcAft>
        <a:buFont typeface="Arial" panose="020B0604020202020204" pitchFamily="34" charset="0"/>
        <a:buChar char="–"/>
        <a:defRPr sz="1600">
          <a:solidFill>
            <a:srgbClr val="3D5159"/>
          </a:solidFill>
          <a:latin typeface="+mn-lt"/>
          <a:ea typeface="Arial" charset="0"/>
          <a:cs typeface="+mn-cs"/>
        </a:defRPr>
      </a:lvl3pPr>
      <a:lvl4pPr marL="1600200" indent="-228600" algn="l" rtl="0" eaLnBrk="0" fontAlgn="base" hangingPunct="0">
        <a:spcBef>
          <a:spcPct val="20000"/>
        </a:spcBef>
        <a:spcAft>
          <a:spcPct val="0"/>
        </a:spcAft>
        <a:defRPr sz="2000">
          <a:solidFill>
            <a:schemeClr val="tx1"/>
          </a:solidFill>
          <a:latin typeface="Arial" charset="0"/>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ea typeface="Arial" charset="0"/>
          <a:cs typeface="+mn-cs"/>
        </a:defRPr>
      </a:lvl5pPr>
      <a:lvl6pPr marL="2514600" indent="-228600" algn="l" rtl="0" fontAlgn="base">
        <a:spcBef>
          <a:spcPct val="20000"/>
        </a:spcBef>
        <a:spcAft>
          <a:spcPct val="0"/>
        </a:spcAft>
        <a:buChar char="»"/>
        <a:defRPr sz="2000">
          <a:solidFill>
            <a:schemeClr val="tx1"/>
          </a:solidFill>
          <a:latin typeface="Arial" charset="0"/>
          <a:ea typeface="Arial" charset="0"/>
          <a:cs typeface="+mn-cs"/>
        </a:defRPr>
      </a:lvl6pPr>
      <a:lvl7pPr marL="2971800" indent="-228600" algn="l" rtl="0" fontAlgn="base">
        <a:spcBef>
          <a:spcPct val="20000"/>
        </a:spcBef>
        <a:spcAft>
          <a:spcPct val="0"/>
        </a:spcAft>
        <a:buChar char="»"/>
        <a:defRPr sz="2000">
          <a:solidFill>
            <a:schemeClr val="tx1"/>
          </a:solidFill>
          <a:latin typeface="Arial" charset="0"/>
          <a:ea typeface="Arial" charset="0"/>
          <a:cs typeface="+mn-cs"/>
        </a:defRPr>
      </a:lvl7pPr>
      <a:lvl8pPr marL="3429000" indent="-228600" algn="l" rtl="0" fontAlgn="base">
        <a:spcBef>
          <a:spcPct val="20000"/>
        </a:spcBef>
        <a:spcAft>
          <a:spcPct val="0"/>
        </a:spcAft>
        <a:buChar char="»"/>
        <a:defRPr sz="2000">
          <a:solidFill>
            <a:schemeClr val="tx1"/>
          </a:solidFill>
          <a:latin typeface="Arial" charset="0"/>
          <a:ea typeface="Arial" charset="0"/>
          <a:cs typeface="+mn-cs"/>
        </a:defRPr>
      </a:lvl8pPr>
      <a:lvl9pPr marL="3886200" indent="-228600" algn="l" rtl="0" fontAlgn="base">
        <a:spcBef>
          <a:spcPct val="20000"/>
        </a:spcBef>
        <a:spcAft>
          <a:spcPct val="0"/>
        </a:spcAft>
        <a:buChar char="»"/>
        <a:defRPr sz="2000">
          <a:solidFill>
            <a:schemeClr val="tx1"/>
          </a:solidFill>
          <a:latin typeface="Arial" charset="0"/>
          <a:ea typeface="Arial" charset="0"/>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tetramodem.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0" name="Rectangle 6">
            <a:extLst>
              <a:ext uri="{FF2B5EF4-FFF2-40B4-BE49-F238E27FC236}">
                <a16:creationId xmlns:a16="http://schemas.microsoft.com/office/drawing/2014/main" id="{506CF020-EB4D-FD48-816B-3671A7B74D09}"/>
              </a:ext>
            </a:extLst>
          </p:cNvPr>
          <p:cNvSpPr>
            <a:spLocks noChangeArrowheads="1"/>
          </p:cNvSpPr>
          <p:nvPr/>
        </p:nvSpPr>
        <p:spPr bwMode="auto">
          <a:xfrm>
            <a:off x="1236663" y="501650"/>
            <a:ext cx="6886575" cy="55399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de-DE" b="1" dirty="0">
                <a:solidFill>
                  <a:srgbClr val="000000"/>
                </a:solidFill>
              </a:rPr>
              <a:t>TETRA technology </a:t>
            </a:r>
            <a:r>
              <a:rPr lang="mr-IN" altLang="de-DE" b="1" dirty="0">
                <a:solidFill>
                  <a:srgbClr val="000000"/>
                </a:solidFill>
              </a:rPr>
              <a:t>–</a:t>
            </a:r>
            <a:r>
              <a:rPr lang="en-US" altLang="de-DE" b="1" dirty="0">
                <a:solidFill>
                  <a:srgbClr val="000000"/>
                </a:solidFill>
              </a:rPr>
              <a:t> </a:t>
            </a:r>
          </a:p>
          <a:p>
            <a:r>
              <a:rPr lang="en-US" altLang="de-DE" b="1" dirty="0">
                <a:solidFill>
                  <a:srgbClr val="000000"/>
                </a:solidFill>
              </a:rPr>
              <a:t>A suitable solution for telemetry, SCADA and data applications</a:t>
            </a:r>
          </a:p>
          <a:p>
            <a:endParaRPr lang="en-US" altLang="de-DE" b="1" dirty="0">
              <a:solidFill>
                <a:srgbClr val="000000"/>
              </a:solidFill>
            </a:endParaRPr>
          </a:p>
          <a:p>
            <a:endParaRPr lang="en-US" altLang="de-DE" b="1" dirty="0">
              <a:solidFill>
                <a:srgbClr val="000000"/>
              </a:solidFill>
            </a:endParaRPr>
          </a:p>
          <a:p>
            <a:endParaRPr lang="en-US" altLang="de-DE" b="1" dirty="0">
              <a:solidFill>
                <a:srgbClr val="000000"/>
              </a:solidFill>
            </a:endParaRPr>
          </a:p>
          <a:p>
            <a:endParaRPr lang="en-US" altLang="de-DE" b="1" dirty="0">
              <a:solidFill>
                <a:srgbClr val="000000"/>
              </a:solidFill>
            </a:endParaRPr>
          </a:p>
          <a:p>
            <a:endParaRPr lang="en-US" altLang="de-DE" b="1" dirty="0">
              <a:solidFill>
                <a:srgbClr val="000000"/>
              </a:solidFill>
            </a:endParaRPr>
          </a:p>
          <a:p>
            <a:endParaRPr lang="en-US" altLang="de-DE" b="1" dirty="0">
              <a:solidFill>
                <a:srgbClr val="000000"/>
              </a:solidFill>
            </a:endParaRPr>
          </a:p>
          <a:p>
            <a:endParaRPr lang="en-US" altLang="de-DE" b="1" dirty="0">
              <a:solidFill>
                <a:srgbClr val="000000"/>
              </a:solidFill>
            </a:endParaRPr>
          </a:p>
          <a:p>
            <a:endParaRPr lang="en-US" altLang="de-DE" b="1" dirty="0">
              <a:solidFill>
                <a:srgbClr val="000000"/>
              </a:solidFill>
            </a:endParaRPr>
          </a:p>
          <a:p>
            <a:endParaRPr lang="en-US" altLang="de-DE" b="1" dirty="0">
              <a:solidFill>
                <a:srgbClr val="000000"/>
              </a:solidFill>
            </a:endParaRPr>
          </a:p>
          <a:p>
            <a:endParaRPr lang="en-US" altLang="de-DE" b="1" dirty="0">
              <a:solidFill>
                <a:srgbClr val="000000"/>
              </a:solidFill>
            </a:endParaRPr>
          </a:p>
          <a:p>
            <a:r>
              <a:rPr lang="en-US" altLang="de-DE" b="1" dirty="0">
                <a:solidFill>
                  <a:srgbClr val="000000"/>
                </a:solidFill>
              </a:rPr>
              <a:t>Funk-Electronic Piciorgros GmbH</a:t>
            </a:r>
            <a:br>
              <a:rPr lang="en-US" altLang="de-DE" b="1" dirty="0">
                <a:solidFill>
                  <a:srgbClr val="000000"/>
                </a:solidFill>
              </a:rPr>
            </a:br>
            <a:r>
              <a:rPr lang="en-US" altLang="de-DE" b="1" dirty="0">
                <a:solidFill>
                  <a:srgbClr val="000000"/>
                </a:solidFill>
              </a:rPr>
              <a:t>Stephanie D. Piciorgros</a:t>
            </a:r>
          </a:p>
        </p:txBody>
      </p:sp>
      <p:pic>
        <p:nvPicPr>
          <p:cNvPr id="123911" name="Picture 7">
            <a:extLst>
              <a:ext uri="{FF2B5EF4-FFF2-40B4-BE49-F238E27FC236}">
                <a16:creationId xmlns:a16="http://schemas.microsoft.com/office/drawing/2014/main" id="{8B1D6C70-E67D-8041-A97C-88FC38ED0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913" y="4270375"/>
            <a:ext cx="4362450" cy="904875"/>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2DA8B-F288-FA48-9D45-AC87800FF1AA}"/>
              </a:ext>
            </a:extLst>
          </p:cNvPr>
          <p:cNvSpPr>
            <a:spLocks noGrp="1"/>
          </p:cNvSpPr>
          <p:nvPr>
            <p:ph type="title"/>
          </p:nvPr>
        </p:nvSpPr>
        <p:spPr>
          <a:xfrm>
            <a:off x="1041400" y="350838"/>
            <a:ext cx="7275513" cy="862012"/>
          </a:xfrm>
        </p:spPr>
        <p:txBody>
          <a:bodyPr/>
          <a:lstStyle/>
          <a:p>
            <a:r>
              <a:rPr lang="de-DE" altLang="de-DE" sz="2800" dirty="0">
                <a:solidFill>
                  <a:srgbClr val="006EAA">
                    <a:alpha val="45000"/>
                  </a:srgbClr>
                </a:solidFill>
              </a:rPr>
              <a:t>Level 1 </a:t>
            </a:r>
            <a:r>
              <a:rPr lang="mr-IN" altLang="de-DE" sz="2800" dirty="0">
                <a:solidFill>
                  <a:srgbClr val="006EAA">
                    <a:alpha val="45000"/>
                  </a:srgbClr>
                </a:solidFill>
              </a:rPr>
              <a:t>–</a:t>
            </a:r>
            <a:r>
              <a:rPr lang="de-DE" altLang="de-DE" sz="2800" dirty="0">
                <a:solidFill>
                  <a:srgbClr val="006EAA">
                    <a:alpha val="45000"/>
                  </a:srgbClr>
                </a:solidFill>
              </a:rPr>
              <a:t> TETRA Features</a:t>
            </a:r>
            <a:br>
              <a:rPr lang="de-DE" altLang="de-DE" sz="2800" dirty="0"/>
            </a:br>
            <a:r>
              <a:rPr lang="de-DE" altLang="de-DE" sz="2800" dirty="0"/>
              <a:t>PD (Packet Data)</a:t>
            </a:r>
          </a:p>
        </p:txBody>
      </p:sp>
      <p:sp>
        <p:nvSpPr>
          <p:cNvPr id="4" name="Inhaltsplatzhalter 2">
            <a:extLst>
              <a:ext uri="{FF2B5EF4-FFF2-40B4-BE49-F238E27FC236}">
                <a16:creationId xmlns:a16="http://schemas.microsoft.com/office/drawing/2014/main" id="{623FCC6B-C7D2-AB49-8961-88D586266B39}"/>
              </a:ext>
            </a:extLst>
          </p:cNvPr>
          <p:cNvSpPr>
            <a:spLocks noGrp="1"/>
          </p:cNvSpPr>
          <p:nvPr>
            <p:ph idx="1"/>
          </p:nvPr>
        </p:nvSpPr>
        <p:spPr>
          <a:xfrm>
            <a:off x="1041400" y="1441450"/>
            <a:ext cx="7275513" cy="4292600"/>
          </a:xfrm>
        </p:spPr>
        <p:txBody>
          <a:bodyPr/>
          <a:lstStyle/>
          <a:p>
            <a:pPr>
              <a:lnSpc>
                <a:spcPct val="100000"/>
              </a:lnSpc>
              <a:buFont typeface="Wingdings" charset="0"/>
              <a:buChar char="v"/>
              <a:defRPr/>
            </a:pPr>
            <a:r>
              <a:rPr lang="en-US" dirty="0"/>
              <a:t>With Packet Data, </a:t>
            </a:r>
            <a:r>
              <a:rPr lang="en-US" dirty="0">
                <a:solidFill>
                  <a:srgbClr val="FF0000"/>
                </a:solidFill>
              </a:rPr>
              <a:t>IP communication </a:t>
            </a:r>
            <a:r>
              <a:rPr lang="en-US" dirty="0"/>
              <a:t>is possible on TETRA networks</a:t>
            </a:r>
          </a:p>
          <a:p>
            <a:pPr>
              <a:lnSpc>
                <a:spcPct val="100000"/>
              </a:lnSpc>
              <a:buFont typeface="Wingdings" charset="0"/>
              <a:buChar char="v"/>
              <a:defRPr/>
            </a:pPr>
            <a:r>
              <a:rPr lang="en-US" dirty="0"/>
              <a:t>Packed Data uses </a:t>
            </a:r>
            <a:r>
              <a:rPr lang="en-US" dirty="0">
                <a:solidFill>
                  <a:srgbClr val="FF0000"/>
                </a:solidFill>
              </a:rPr>
              <a:t>Traffic Channels </a:t>
            </a:r>
            <a:r>
              <a:rPr lang="en-US" dirty="0"/>
              <a:t>for communication, in the same way as voice communication</a:t>
            </a:r>
          </a:p>
          <a:p>
            <a:pPr>
              <a:lnSpc>
                <a:spcPct val="100000"/>
              </a:lnSpc>
              <a:buFont typeface="Wingdings" charset="0"/>
              <a:buChar char="v"/>
              <a:defRPr/>
            </a:pPr>
            <a:r>
              <a:rPr lang="en-US" dirty="0"/>
              <a:t>TETRA provides </a:t>
            </a:r>
            <a:r>
              <a:rPr lang="en-US" dirty="0">
                <a:solidFill>
                  <a:srgbClr val="FF0000"/>
                </a:solidFill>
              </a:rPr>
              <a:t>Packet Data channel sharing </a:t>
            </a:r>
            <a:r>
              <a:rPr lang="en-US" dirty="0"/>
              <a:t>between devices</a:t>
            </a:r>
            <a:br>
              <a:rPr lang="en-US" dirty="0"/>
            </a:br>
            <a:endParaRPr lang="en-US" dirty="0"/>
          </a:p>
          <a:p>
            <a:pPr marL="0" indent="0">
              <a:lnSpc>
                <a:spcPct val="100000"/>
              </a:lnSpc>
              <a:buFont typeface="Wingdings" charset="0"/>
              <a:buNone/>
              <a:defRPr/>
            </a:pPr>
            <a:r>
              <a:rPr lang="en-US" dirty="0"/>
              <a:t>PD can be used for:</a:t>
            </a:r>
          </a:p>
          <a:p>
            <a:pPr>
              <a:lnSpc>
                <a:spcPct val="100000"/>
              </a:lnSpc>
              <a:buFont typeface="Wingdings" charset="0"/>
              <a:buChar char="v"/>
              <a:defRPr/>
            </a:pPr>
            <a:r>
              <a:rPr lang="en-US" dirty="0">
                <a:solidFill>
                  <a:srgbClr val="FF0000"/>
                </a:solidFill>
              </a:rPr>
              <a:t>UDP</a:t>
            </a:r>
            <a:r>
              <a:rPr lang="en-US" dirty="0"/>
              <a:t> communication</a:t>
            </a:r>
          </a:p>
          <a:p>
            <a:pPr>
              <a:lnSpc>
                <a:spcPct val="100000"/>
              </a:lnSpc>
              <a:buFont typeface="Wingdings" charset="0"/>
              <a:buChar char="v"/>
              <a:defRPr/>
            </a:pPr>
            <a:r>
              <a:rPr lang="en-US" dirty="0">
                <a:solidFill>
                  <a:srgbClr val="FF0000"/>
                </a:solidFill>
              </a:rPr>
              <a:t>TCP</a:t>
            </a:r>
            <a:r>
              <a:rPr lang="en-US" dirty="0"/>
              <a:t> communication</a:t>
            </a:r>
          </a:p>
          <a:p>
            <a:pPr>
              <a:lnSpc>
                <a:spcPct val="100000"/>
              </a:lnSpc>
              <a:buFont typeface="Wingdings" charset="0"/>
              <a:buChar char="v"/>
              <a:defRPr/>
            </a:pPr>
            <a:r>
              <a:rPr lang="en-US" dirty="0"/>
              <a:t>Any </a:t>
            </a:r>
            <a:r>
              <a:rPr lang="en-US" dirty="0">
                <a:solidFill>
                  <a:srgbClr val="FF0000"/>
                </a:solidFill>
              </a:rPr>
              <a:t>low speed IP application </a:t>
            </a:r>
            <a:r>
              <a:rPr lang="en-US" dirty="0"/>
              <a:t>(SCADA Data)</a:t>
            </a:r>
          </a:p>
          <a:p>
            <a:pPr marL="0" indent="0">
              <a:lnSpc>
                <a:spcPct val="100000"/>
              </a:lnSpc>
              <a:buFont typeface="Wingdings" charset="0"/>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BE937-60C1-994D-90DA-E3E3C2405A39}"/>
              </a:ext>
            </a:extLst>
          </p:cNvPr>
          <p:cNvSpPr>
            <a:spLocks noGrp="1"/>
          </p:cNvSpPr>
          <p:nvPr>
            <p:ph type="title"/>
          </p:nvPr>
        </p:nvSpPr>
        <p:spPr>
          <a:xfrm>
            <a:off x="1041400" y="350838"/>
            <a:ext cx="7275513" cy="862012"/>
          </a:xfrm>
        </p:spPr>
        <p:txBody>
          <a:bodyPr/>
          <a:lstStyle/>
          <a:p>
            <a:r>
              <a:rPr lang="de-DE" altLang="de-DE" sz="2800" dirty="0">
                <a:solidFill>
                  <a:srgbClr val="006EAA">
                    <a:alpha val="45000"/>
                  </a:srgbClr>
                </a:solidFill>
              </a:rPr>
              <a:t>Level 1 </a:t>
            </a:r>
            <a:r>
              <a:rPr lang="mr-IN" altLang="de-DE" sz="2800" dirty="0">
                <a:solidFill>
                  <a:srgbClr val="006EAA">
                    <a:alpha val="45000"/>
                  </a:srgbClr>
                </a:solidFill>
              </a:rPr>
              <a:t>–</a:t>
            </a:r>
            <a:r>
              <a:rPr lang="de-DE" altLang="de-DE" sz="2800" dirty="0">
                <a:solidFill>
                  <a:srgbClr val="006EAA">
                    <a:alpha val="45000"/>
                  </a:srgbClr>
                </a:solidFill>
              </a:rPr>
              <a:t> TETRA Features</a:t>
            </a:r>
            <a:br>
              <a:rPr lang="de-DE" altLang="de-DE" sz="2800" dirty="0"/>
            </a:br>
            <a:r>
              <a:rPr lang="de-DE" altLang="de-DE" sz="2800" dirty="0"/>
              <a:t>PD (Packet Data)</a:t>
            </a:r>
          </a:p>
        </p:txBody>
      </p:sp>
      <p:sp>
        <p:nvSpPr>
          <p:cNvPr id="5" name="Abgerundetes Rechteck 4">
            <a:extLst>
              <a:ext uri="{FF2B5EF4-FFF2-40B4-BE49-F238E27FC236}">
                <a16:creationId xmlns:a16="http://schemas.microsoft.com/office/drawing/2014/main" id="{5BFA607D-5BEC-CA4F-BD9D-607E472D5C28}"/>
              </a:ext>
            </a:extLst>
          </p:cNvPr>
          <p:cNvSpPr>
            <a:spLocks noChangeArrowheads="1"/>
          </p:cNvSpPr>
          <p:nvPr/>
        </p:nvSpPr>
        <p:spPr bwMode="auto">
          <a:xfrm>
            <a:off x="998538" y="1763713"/>
            <a:ext cx="719137" cy="720725"/>
          </a:xfrm>
          <a:prstGeom prst="roundRect">
            <a:avLst>
              <a:gd name="adj" fmla="val 16667"/>
            </a:avLst>
          </a:prstGeom>
          <a:solidFill>
            <a:srgbClr val="0000FF"/>
          </a:solidFill>
          <a:ln w="9525">
            <a:solidFill>
              <a:srgbClr val="0000FF"/>
            </a:solidFill>
            <a:round/>
            <a:headEnd/>
            <a:tailEnd type="triangle" w="med" len="me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600">
                <a:solidFill>
                  <a:schemeClr val="bg1"/>
                </a:solidFill>
              </a:rPr>
              <a:t>MCCH</a:t>
            </a:r>
          </a:p>
        </p:txBody>
      </p:sp>
      <p:sp>
        <p:nvSpPr>
          <p:cNvPr id="6" name="Abgerundetes Rechteck 5">
            <a:extLst>
              <a:ext uri="{FF2B5EF4-FFF2-40B4-BE49-F238E27FC236}">
                <a16:creationId xmlns:a16="http://schemas.microsoft.com/office/drawing/2014/main" id="{7B4D16E9-8484-F74B-AF78-00D1B24108DA}"/>
              </a:ext>
            </a:extLst>
          </p:cNvPr>
          <p:cNvSpPr/>
          <p:nvPr/>
        </p:nvSpPr>
        <p:spPr bwMode="auto">
          <a:xfrm>
            <a:off x="1714500" y="1765300"/>
            <a:ext cx="720725" cy="719138"/>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r>
              <a:rPr lang="de-DE" sz="1600" dirty="0">
                <a:solidFill>
                  <a:srgbClr val="000000"/>
                </a:solidFill>
                <a:latin typeface="Arial" charset="0"/>
              </a:rPr>
              <a:t>TCH</a:t>
            </a:r>
          </a:p>
        </p:txBody>
      </p:sp>
      <p:sp>
        <p:nvSpPr>
          <p:cNvPr id="7" name="Abgerundetes Rechteck 6">
            <a:extLst>
              <a:ext uri="{FF2B5EF4-FFF2-40B4-BE49-F238E27FC236}">
                <a16:creationId xmlns:a16="http://schemas.microsoft.com/office/drawing/2014/main" id="{D9656B0D-3EE2-6F40-BEA9-14678B0D2378}"/>
              </a:ext>
            </a:extLst>
          </p:cNvPr>
          <p:cNvSpPr/>
          <p:nvPr/>
        </p:nvSpPr>
        <p:spPr bwMode="auto">
          <a:xfrm>
            <a:off x="2432050" y="1766888"/>
            <a:ext cx="719138" cy="719137"/>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r>
              <a:rPr lang="de-DE" sz="1600" dirty="0">
                <a:solidFill>
                  <a:srgbClr val="000000"/>
                </a:solidFill>
                <a:latin typeface="Arial" charset="0"/>
              </a:rPr>
              <a:t>TCH</a:t>
            </a:r>
          </a:p>
        </p:txBody>
      </p:sp>
      <p:sp>
        <p:nvSpPr>
          <p:cNvPr id="8" name="Abgerundetes Rechteck 7">
            <a:extLst>
              <a:ext uri="{FF2B5EF4-FFF2-40B4-BE49-F238E27FC236}">
                <a16:creationId xmlns:a16="http://schemas.microsoft.com/office/drawing/2014/main" id="{AC0C37E1-298C-9146-83C6-9E4B490326A3}"/>
              </a:ext>
            </a:extLst>
          </p:cNvPr>
          <p:cNvSpPr>
            <a:spLocks noChangeArrowheads="1"/>
          </p:cNvSpPr>
          <p:nvPr/>
        </p:nvSpPr>
        <p:spPr bwMode="auto">
          <a:xfrm>
            <a:off x="3157538" y="1766888"/>
            <a:ext cx="720725" cy="720725"/>
          </a:xfrm>
          <a:prstGeom prst="roundRect">
            <a:avLst>
              <a:gd name="adj" fmla="val 16667"/>
            </a:avLst>
          </a:prstGeom>
          <a:gradFill rotWithShape="1">
            <a:gsLst>
              <a:gs pos="0">
                <a:srgbClr val="EFFFE3"/>
              </a:gs>
              <a:gs pos="64999">
                <a:srgbClr val="D6FFBA"/>
              </a:gs>
              <a:gs pos="100000">
                <a:srgbClr val="C5FF9B"/>
              </a:gs>
            </a:gsLst>
            <a:lin ang="5400000" scaled="1"/>
          </a:gradFill>
          <a:ln w="9525">
            <a:solidFill>
              <a:srgbClr val="79B928"/>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sz="1600" dirty="0">
                <a:solidFill>
                  <a:srgbClr val="000000"/>
                </a:solidFill>
                <a:latin typeface="Arial" charset="0"/>
                <a:ea typeface="ＭＳ Ｐゴシック" charset="0"/>
              </a:rPr>
              <a:t>PDCH</a:t>
            </a:r>
          </a:p>
        </p:txBody>
      </p:sp>
      <p:sp>
        <p:nvSpPr>
          <p:cNvPr id="9" name="Textfeld 8">
            <a:extLst>
              <a:ext uri="{FF2B5EF4-FFF2-40B4-BE49-F238E27FC236}">
                <a16:creationId xmlns:a16="http://schemas.microsoft.com/office/drawing/2014/main" id="{7056AA98-C0AE-944E-9113-92DF9C9DF1F5}"/>
              </a:ext>
            </a:extLst>
          </p:cNvPr>
          <p:cNvSpPr txBox="1"/>
          <p:nvPr/>
        </p:nvSpPr>
        <p:spPr>
          <a:xfrm>
            <a:off x="2620963" y="2982913"/>
            <a:ext cx="5910262" cy="1447800"/>
          </a:xfrm>
          <a:prstGeom prst="rect">
            <a:avLst/>
          </a:prstGeom>
          <a:noFill/>
        </p:spPr>
        <p:txBody>
          <a:bodyPr>
            <a:spAutoFit/>
          </a:bodyPr>
          <a:lstStyle/>
          <a:p>
            <a:pPr>
              <a:defRPr/>
            </a:pPr>
            <a:r>
              <a:rPr lang="de-DE" sz="2200" b="1" dirty="0">
                <a:solidFill>
                  <a:srgbClr val="3D5159"/>
                </a:solidFill>
                <a:latin typeface="+mn-lt"/>
                <a:ea typeface="+mn-ea"/>
              </a:rPr>
              <a:t>A </a:t>
            </a:r>
            <a:r>
              <a:rPr lang="de-DE" sz="2200" b="1" dirty="0" err="1">
                <a:solidFill>
                  <a:srgbClr val="3D5159"/>
                </a:solidFill>
                <a:latin typeface="+mn-lt"/>
                <a:ea typeface="+mn-ea"/>
              </a:rPr>
              <a:t>dedicated</a:t>
            </a:r>
            <a:r>
              <a:rPr lang="de-DE" sz="2200" b="1" dirty="0">
                <a:solidFill>
                  <a:srgbClr val="3D5159"/>
                </a:solidFill>
                <a:latin typeface="+mn-lt"/>
                <a:ea typeface="+mn-ea"/>
              </a:rPr>
              <a:t> </a:t>
            </a:r>
            <a:r>
              <a:rPr lang="de-DE" sz="2200" b="1" dirty="0" err="1">
                <a:solidFill>
                  <a:srgbClr val="3D5159"/>
                </a:solidFill>
                <a:latin typeface="+mn-lt"/>
                <a:ea typeface="+mn-ea"/>
              </a:rPr>
              <a:t>data</a:t>
            </a:r>
            <a:r>
              <a:rPr lang="de-DE" sz="2200" b="1" dirty="0">
                <a:solidFill>
                  <a:srgbClr val="3D5159"/>
                </a:solidFill>
                <a:latin typeface="+mn-lt"/>
                <a:ea typeface="+mn-ea"/>
              </a:rPr>
              <a:t> </a:t>
            </a:r>
            <a:r>
              <a:rPr lang="de-DE" sz="2200" b="1" dirty="0" err="1">
                <a:solidFill>
                  <a:srgbClr val="3D5159"/>
                </a:solidFill>
                <a:latin typeface="+mn-lt"/>
                <a:ea typeface="+mn-ea"/>
              </a:rPr>
              <a:t>channel</a:t>
            </a:r>
            <a:r>
              <a:rPr lang="de-DE" sz="2200" b="1" dirty="0">
                <a:solidFill>
                  <a:srgbClr val="3D5159"/>
                </a:solidFill>
                <a:latin typeface="+mn-lt"/>
                <a:ea typeface="+mn-ea"/>
              </a:rPr>
              <a:t> </a:t>
            </a:r>
            <a:r>
              <a:rPr lang="de-DE" sz="2200" b="1" dirty="0" err="1">
                <a:solidFill>
                  <a:srgbClr val="3D5159"/>
                </a:solidFill>
                <a:latin typeface="+mn-lt"/>
                <a:ea typeface="+mn-ea"/>
              </a:rPr>
              <a:t>is</a:t>
            </a:r>
            <a:r>
              <a:rPr lang="de-DE" sz="2200" b="1" dirty="0">
                <a:solidFill>
                  <a:srgbClr val="3D5159"/>
                </a:solidFill>
                <a:latin typeface="+mn-lt"/>
                <a:ea typeface="+mn-ea"/>
              </a:rPr>
              <a:t> </a:t>
            </a:r>
            <a:r>
              <a:rPr lang="de-DE" sz="2200" b="1" dirty="0" err="1">
                <a:solidFill>
                  <a:srgbClr val="3D5159"/>
                </a:solidFill>
                <a:latin typeface="+mn-lt"/>
                <a:ea typeface="+mn-ea"/>
              </a:rPr>
              <a:t>recommended</a:t>
            </a:r>
            <a:r>
              <a:rPr lang="de-DE" sz="2200" b="1" dirty="0">
                <a:solidFill>
                  <a:srgbClr val="3D5159"/>
                </a:solidFill>
                <a:latin typeface="+mn-lt"/>
                <a:ea typeface="+mn-ea"/>
              </a:rPr>
              <a:t> </a:t>
            </a:r>
          </a:p>
          <a:p>
            <a:pPr>
              <a:defRPr/>
            </a:pPr>
            <a:r>
              <a:rPr lang="de-DE" sz="2200" b="1" dirty="0" err="1">
                <a:solidFill>
                  <a:srgbClr val="3D5159"/>
                </a:solidFill>
                <a:latin typeface="+mn-lt"/>
                <a:ea typeface="+mn-ea"/>
              </a:rPr>
              <a:t>when</a:t>
            </a:r>
            <a:r>
              <a:rPr lang="de-DE" sz="2200" b="1" dirty="0">
                <a:solidFill>
                  <a:srgbClr val="3D5159"/>
                </a:solidFill>
                <a:latin typeface="+mn-lt"/>
                <a:ea typeface="+mn-ea"/>
              </a:rPr>
              <a:t> </a:t>
            </a:r>
            <a:r>
              <a:rPr lang="de-DE" sz="2200" b="1" dirty="0" err="1">
                <a:solidFill>
                  <a:srgbClr val="3D5159"/>
                </a:solidFill>
                <a:latin typeface="+mn-lt"/>
                <a:ea typeface="+mn-ea"/>
              </a:rPr>
              <a:t>transmitting</a:t>
            </a:r>
            <a:r>
              <a:rPr lang="de-DE" sz="2200" b="1" dirty="0">
                <a:solidFill>
                  <a:srgbClr val="3D5159"/>
                </a:solidFill>
                <a:latin typeface="+mn-lt"/>
                <a:ea typeface="+mn-ea"/>
              </a:rPr>
              <a:t> </a:t>
            </a:r>
            <a:r>
              <a:rPr lang="de-DE" sz="2200" b="1" dirty="0" err="1">
                <a:solidFill>
                  <a:srgbClr val="3D5159"/>
                </a:solidFill>
                <a:latin typeface="+mn-lt"/>
                <a:ea typeface="+mn-ea"/>
              </a:rPr>
              <a:t>data</a:t>
            </a:r>
            <a:r>
              <a:rPr lang="de-DE" sz="2200" b="1" dirty="0">
                <a:solidFill>
                  <a:srgbClr val="3D5159"/>
                </a:solidFill>
                <a:latin typeface="+mn-lt"/>
                <a:ea typeface="+mn-ea"/>
              </a:rPr>
              <a:t> </a:t>
            </a:r>
            <a:r>
              <a:rPr lang="de-DE" sz="2200" b="1" dirty="0" err="1">
                <a:solidFill>
                  <a:srgbClr val="3D5159"/>
                </a:solidFill>
                <a:latin typeface="+mn-lt"/>
                <a:ea typeface="+mn-ea"/>
              </a:rPr>
              <a:t>over</a:t>
            </a:r>
            <a:r>
              <a:rPr lang="de-DE" sz="2200" b="1" dirty="0">
                <a:solidFill>
                  <a:srgbClr val="3D5159"/>
                </a:solidFill>
                <a:latin typeface="+mn-lt"/>
                <a:ea typeface="+mn-ea"/>
              </a:rPr>
              <a:t> TETRA </a:t>
            </a:r>
            <a:r>
              <a:rPr lang="de-DE" sz="2200" b="1" dirty="0" err="1">
                <a:solidFill>
                  <a:srgbClr val="3D5159"/>
                </a:solidFill>
                <a:latin typeface="+mn-lt"/>
                <a:ea typeface="+mn-ea"/>
              </a:rPr>
              <a:t>when</a:t>
            </a:r>
            <a:endParaRPr lang="de-DE" sz="2200" b="1" dirty="0">
              <a:solidFill>
                <a:srgbClr val="3D5159"/>
              </a:solidFill>
              <a:latin typeface="+mn-lt"/>
              <a:ea typeface="+mn-ea"/>
            </a:endParaRPr>
          </a:p>
          <a:p>
            <a:pPr>
              <a:defRPr/>
            </a:pPr>
            <a:r>
              <a:rPr lang="de-DE" sz="2200" b="1" dirty="0" err="1">
                <a:solidFill>
                  <a:srgbClr val="3D5159"/>
                </a:solidFill>
                <a:latin typeface="+mn-lt"/>
                <a:ea typeface="+mn-ea"/>
              </a:rPr>
              <a:t>the</a:t>
            </a:r>
            <a:r>
              <a:rPr lang="de-DE" sz="2200" b="1" dirty="0">
                <a:solidFill>
                  <a:srgbClr val="3D5159"/>
                </a:solidFill>
                <a:latin typeface="+mn-lt"/>
                <a:ea typeface="+mn-ea"/>
              </a:rPr>
              <a:t> </a:t>
            </a:r>
            <a:r>
              <a:rPr lang="de-DE" sz="2200" b="1" dirty="0" err="1">
                <a:solidFill>
                  <a:srgbClr val="3D5159"/>
                </a:solidFill>
                <a:latin typeface="+mn-lt"/>
                <a:ea typeface="+mn-ea"/>
              </a:rPr>
              <a:t>data</a:t>
            </a:r>
            <a:r>
              <a:rPr lang="de-DE" sz="2200" b="1" dirty="0">
                <a:solidFill>
                  <a:srgbClr val="3D5159"/>
                </a:solidFill>
                <a:latin typeface="+mn-lt"/>
                <a:ea typeface="+mn-ea"/>
              </a:rPr>
              <a:t> </a:t>
            </a:r>
            <a:r>
              <a:rPr lang="de-DE" sz="2200" b="1" dirty="0" err="1">
                <a:solidFill>
                  <a:srgbClr val="3D5159"/>
                </a:solidFill>
                <a:latin typeface="+mn-lt"/>
                <a:ea typeface="+mn-ea"/>
              </a:rPr>
              <a:t>is</a:t>
            </a:r>
            <a:r>
              <a:rPr lang="de-DE" sz="2200" b="1" dirty="0">
                <a:solidFill>
                  <a:srgbClr val="3D5159"/>
                </a:solidFill>
                <a:latin typeface="+mn-lt"/>
                <a:ea typeface="+mn-ea"/>
              </a:rPr>
              <a:t> </a:t>
            </a:r>
            <a:r>
              <a:rPr lang="de-DE" sz="2200" b="1" dirty="0" err="1">
                <a:solidFill>
                  <a:srgbClr val="3D5159"/>
                </a:solidFill>
                <a:latin typeface="+mn-lt"/>
                <a:ea typeface="+mn-ea"/>
              </a:rPr>
              <a:t>mission</a:t>
            </a:r>
            <a:r>
              <a:rPr lang="de-DE" sz="2200" b="1" dirty="0">
                <a:solidFill>
                  <a:srgbClr val="3D5159"/>
                </a:solidFill>
                <a:latin typeface="+mn-lt"/>
                <a:ea typeface="+mn-ea"/>
              </a:rPr>
              <a:t> </a:t>
            </a:r>
            <a:r>
              <a:rPr lang="de-DE" sz="2200" b="1" dirty="0" err="1">
                <a:solidFill>
                  <a:srgbClr val="3D5159"/>
                </a:solidFill>
                <a:latin typeface="+mn-lt"/>
                <a:ea typeface="+mn-ea"/>
              </a:rPr>
              <a:t>critical</a:t>
            </a:r>
            <a:r>
              <a:rPr lang="de-DE" sz="2200" b="1" dirty="0">
                <a:solidFill>
                  <a:srgbClr val="3D5159"/>
                </a:solidFill>
                <a:latin typeface="+mn-lt"/>
                <a:ea typeface="+mn-ea"/>
              </a:rPr>
              <a:t> </a:t>
            </a:r>
            <a:r>
              <a:rPr lang="de-DE" sz="2200" b="1" dirty="0" err="1">
                <a:solidFill>
                  <a:srgbClr val="3D5159"/>
                </a:solidFill>
                <a:latin typeface="+mn-lt"/>
                <a:ea typeface="+mn-ea"/>
              </a:rPr>
              <a:t>and</a:t>
            </a:r>
            <a:r>
              <a:rPr lang="de-DE" sz="2200" b="1" dirty="0">
                <a:solidFill>
                  <a:srgbClr val="3D5159"/>
                </a:solidFill>
                <a:latin typeface="+mn-lt"/>
                <a:ea typeface="+mn-ea"/>
              </a:rPr>
              <a:t> </a:t>
            </a:r>
            <a:r>
              <a:rPr lang="de-DE" sz="2200" b="1" dirty="0" err="1">
                <a:solidFill>
                  <a:srgbClr val="3D5159"/>
                </a:solidFill>
                <a:latin typeface="+mn-lt"/>
                <a:ea typeface="+mn-ea"/>
              </a:rPr>
              <a:t>numerous</a:t>
            </a:r>
            <a:r>
              <a:rPr lang="de-DE" sz="2200" b="1" dirty="0">
                <a:solidFill>
                  <a:srgbClr val="3D5159"/>
                </a:solidFill>
                <a:latin typeface="+mn-lt"/>
                <a:ea typeface="+mn-ea"/>
              </a:rPr>
              <a:t> </a:t>
            </a:r>
            <a:r>
              <a:rPr lang="de-DE" sz="2200" b="1" dirty="0" err="1">
                <a:solidFill>
                  <a:srgbClr val="3D5159"/>
                </a:solidFill>
                <a:latin typeface="+mn-lt"/>
                <a:ea typeface="+mn-ea"/>
              </a:rPr>
              <a:t>devices</a:t>
            </a:r>
            <a:r>
              <a:rPr lang="de-DE" sz="2200" b="1" dirty="0">
                <a:solidFill>
                  <a:srgbClr val="3D5159"/>
                </a:solidFill>
                <a:latin typeface="+mn-lt"/>
                <a:ea typeface="+mn-ea"/>
              </a:rPr>
              <a:t> </a:t>
            </a:r>
            <a:r>
              <a:rPr lang="de-DE" sz="2200" b="1" dirty="0" err="1">
                <a:solidFill>
                  <a:srgbClr val="3D5159"/>
                </a:solidFill>
                <a:latin typeface="+mn-lt"/>
                <a:ea typeface="+mn-ea"/>
              </a:rPr>
              <a:t>are</a:t>
            </a:r>
            <a:r>
              <a:rPr lang="de-DE" sz="2200" b="1" dirty="0">
                <a:solidFill>
                  <a:srgbClr val="3D5159"/>
                </a:solidFill>
                <a:latin typeface="+mn-lt"/>
                <a:ea typeface="+mn-ea"/>
              </a:rPr>
              <a:t> </a:t>
            </a:r>
            <a:r>
              <a:rPr lang="de-DE" sz="2200" b="1" dirty="0" err="1">
                <a:solidFill>
                  <a:srgbClr val="3D5159"/>
                </a:solidFill>
                <a:latin typeface="+mn-lt"/>
                <a:ea typeface="+mn-ea"/>
              </a:rPr>
              <a:t>being</a:t>
            </a:r>
            <a:r>
              <a:rPr lang="de-DE" sz="2200" b="1" dirty="0">
                <a:solidFill>
                  <a:srgbClr val="3D5159"/>
                </a:solidFill>
                <a:latin typeface="+mn-lt"/>
                <a:ea typeface="+mn-ea"/>
              </a:rPr>
              <a:t> </a:t>
            </a:r>
            <a:r>
              <a:rPr lang="de-DE" sz="2200" b="1" dirty="0" err="1">
                <a:solidFill>
                  <a:srgbClr val="3D5159"/>
                </a:solidFill>
                <a:latin typeface="+mn-lt"/>
                <a:ea typeface="+mn-ea"/>
              </a:rPr>
              <a:t>used</a:t>
            </a:r>
            <a:r>
              <a:rPr lang="de-DE" sz="2200" b="1" dirty="0">
                <a:solidFill>
                  <a:srgbClr val="3D5159"/>
                </a:solidFill>
                <a:latin typeface="+mn-lt"/>
                <a:ea typeface="+mn-ea"/>
              </a:rPr>
              <a:t> in </a:t>
            </a:r>
            <a:r>
              <a:rPr lang="de-DE" sz="2200" b="1" dirty="0" err="1">
                <a:solidFill>
                  <a:srgbClr val="3D5159"/>
                </a:solidFill>
                <a:latin typeface="+mn-lt"/>
                <a:ea typeface="+mn-ea"/>
              </a:rPr>
              <a:t>the</a:t>
            </a:r>
            <a:r>
              <a:rPr lang="de-DE" sz="2200" b="1" dirty="0">
                <a:solidFill>
                  <a:srgbClr val="3D5159"/>
                </a:solidFill>
                <a:latin typeface="+mn-lt"/>
                <a:ea typeface="+mn-ea"/>
              </a:rPr>
              <a:t> </a:t>
            </a:r>
            <a:r>
              <a:rPr lang="de-DE" sz="2200" b="1" dirty="0" err="1">
                <a:solidFill>
                  <a:srgbClr val="3D5159"/>
                </a:solidFill>
                <a:latin typeface="+mn-lt"/>
                <a:ea typeface="+mn-ea"/>
              </a:rPr>
              <a:t>field</a:t>
            </a:r>
            <a:r>
              <a:rPr lang="de-DE" sz="2200" b="1" dirty="0">
                <a:solidFill>
                  <a:srgbClr val="3D5159"/>
                </a:solidFill>
                <a:latin typeface="+mn-lt"/>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FA66A-700B-F444-B1BB-09122D94BD9C}"/>
              </a:ext>
            </a:extLst>
          </p:cNvPr>
          <p:cNvSpPr>
            <a:spLocks noGrp="1"/>
          </p:cNvSpPr>
          <p:nvPr>
            <p:ph type="title"/>
          </p:nvPr>
        </p:nvSpPr>
        <p:spPr>
          <a:xfrm>
            <a:off x="1041400" y="350838"/>
            <a:ext cx="7275513" cy="862012"/>
          </a:xfrm>
        </p:spPr>
        <p:txBody>
          <a:bodyPr/>
          <a:lstStyle/>
          <a:p>
            <a:r>
              <a:rPr lang="de-DE" altLang="de-DE" sz="2800" dirty="0">
                <a:solidFill>
                  <a:srgbClr val="006EAA">
                    <a:alpha val="45000"/>
                  </a:srgbClr>
                </a:solidFill>
              </a:rPr>
              <a:t>Level 1 </a:t>
            </a:r>
            <a:r>
              <a:rPr lang="mr-IN" altLang="de-DE" sz="2800" dirty="0">
                <a:solidFill>
                  <a:srgbClr val="006EAA">
                    <a:alpha val="45000"/>
                  </a:srgbClr>
                </a:solidFill>
              </a:rPr>
              <a:t>–</a:t>
            </a:r>
            <a:r>
              <a:rPr lang="de-DE" altLang="de-DE" sz="2800" dirty="0">
                <a:solidFill>
                  <a:srgbClr val="006EAA">
                    <a:alpha val="45000"/>
                  </a:srgbClr>
                </a:solidFill>
              </a:rPr>
              <a:t> TETRA Features</a:t>
            </a:r>
            <a:br>
              <a:rPr lang="de-DE" altLang="de-DE" sz="2800" dirty="0"/>
            </a:br>
            <a:r>
              <a:rPr lang="de-DE" altLang="de-DE" sz="2800" dirty="0"/>
              <a:t>PDCS (Packet Data Channel Sharing)</a:t>
            </a:r>
          </a:p>
        </p:txBody>
      </p:sp>
      <p:sp>
        <p:nvSpPr>
          <p:cNvPr id="4" name="Inhaltsplatzhalter 2">
            <a:extLst>
              <a:ext uri="{FF2B5EF4-FFF2-40B4-BE49-F238E27FC236}">
                <a16:creationId xmlns:a16="http://schemas.microsoft.com/office/drawing/2014/main" id="{18993249-203D-8A4A-972F-85A3AD692BC3}"/>
              </a:ext>
            </a:extLst>
          </p:cNvPr>
          <p:cNvSpPr>
            <a:spLocks noGrp="1"/>
          </p:cNvSpPr>
          <p:nvPr>
            <p:ph idx="1"/>
          </p:nvPr>
        </p:nvSpPr>
        <p:spPr>
          <a:xfrm>
            <a:off x="363538" y="1420813"/>
            <a:ext cx="8445500" cy="4292600"/>
          </a:xfrm>
        </p:spPr>
        <p:txBody>
          <a:bodyPr/>
          <a:lstStyle/>
          <a:p>
            <a:pPr>
              <a:spcBef>
                <a:spcPct val="0"/>
              </a:spcBef>
              <a:buSzPct val="150000"/>
              <a:buFont typeface="Wingdings" pitchFamily="2" charset="2"/>
              <a:buNone/>
            </a:pPr>
            <a:r>
              <a:rPr lang="en-US" altLang="de-DE"/>
              <a:t>Most of the SCADA applications use polling protocols. That means that the SCADA Server (Control Room) sends a request to an outstation asking for process data. And once the outstation device has responded, the next field device will be polled. In case of Packet Data communication, with each polling the specific outstation will switch to the packet data traffic channel and respond to the SCADA Server request. As there is no logical “End of Packet Data” for the TETRA infrastructure, each device will stay after the data communication has been terminated for some additional time until a “Ready Timer” expires. During that time the TETRA Channel (Time Slot) is blocked for other devices. With the Packet Data Channel Sharing, additional devices can use these still “occupied” data channels and already start communication what results in much higher data communication speed</a:t>
            </a:r>
          </a:p>
          <a:p>
            <a:pPr algn="ctr">
              <a:lnSpc>
                <a:spcPct val="100000"/>
              </a:lnSpc>
              <a:spcBef>
                <a:spcPct val="0"/>
              </a:spcBef>
              <a:buFont typeface="Wingdings" pitchFamily="2" charset="2"/>
              <a:buNone/>
            </a:pPr>
            <a:endParaRPr lang="en-US" alt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48458-C299-FD4C-92F1-0FEBCD7A4D6B}"/>
              </a:ext>
            </a:extLst>
          </p:cNvPr>
          <p:cNvSpPr>
            <a:spLocks noGrp="1"/>
          </p:cNvSpPr>
          <p:nvPr>
            <p:ph type="title"/>
          </p:nvPr>
        </p:nvSpPr>
        <p:spPr>
          <a:xfrm>
            <a:off x="1041400" y="350838"/>
            <a:ext cx="7275513" cy="862012"/>
          </a:xfrm>
        </p:spPr>
        <p:txBody>
          <a:bodyPr/>
          <a:lstStyle/>
          <a:p>
            <a:r>
              <a:rPr lang="de-DE" altLang="de-DE" sz="2800" dirty="0">
                <a:solidFill>
                  <a:srgbClr val="006EAA">
                    <a:alpha val="45000"/>
                  </a:srgbClr>
                </a:solidFill>
              </a:rPr>
              <a:t>Level 1 </a:t>
            </a:r>
            <a:r>
              <a:rPr lang="mr-IN" altLang="de-DE" sz="2800" dirty="0">
                <a:solidFill>
                  <a:srgbClr val="006EAA">
                    <a:alpha val="45000"/>
                  </a:srgbClr>
                </a:solidFill>
              </a:rPr>
              <a:t>–</a:t>
            </a:r>
            <a:r>
              <a:rPr lang="de-DE" altLang="de-DE" sz="2800" dirty="0">
                <a:solidFill>
                  <a:srgbClr val="006EAA">
                    <a:alpha val="45000"/>
                  </a:srgbClr>
                </a:solidFill>
              </a:rPr>
              <a:t> TETRA Features</a:t>
            </a:r>
            <a:br>
              <a:rPr lang="de-DE" altLang="de-DE" sz="2800" dirty="0"/>
            </a:br>
            <a:r>
              <a:rPr lang="de-DE" altLang="de-DE" sz="2800" dirty="0"/>
              <a:t>MSPD (Multi Slot Packet Data)</a:t>
            </a:r>
          </a:p>
        </p:txBody>
      </p:sp>
      <p:sp>
        <p:nvSpPr>
          <p:cNvPr id="4" name="Inhaltsplatzhalter 2">
            <a:extLst>
              <a:ext uri="{FF2B5EF4-FFF2-40B4-BE49-F238E27FC236}">
                <a16:creationId xmlns:a16="http://schemas.microsoft.com/office/drawing/2014/main" id="{437579EA-D517-D846-B55D-EEC947DBA771}"/>
              </a:ext>
            </a:extLst>
          </p:cNvPr>
          <p:cNvSpPr>
            <a:spLocks noGrp="1"/>
          </p:cNvSpPr>
          <p:nvPr>
            <p:ph idx="1"/>
          </p:nvPr>
        </p:nvSpPr>
        <p:spPr>
          <a:xfrm>
            <a:off x="1041400" y="1441450"/>
            <a:ext cx="7275513" cy="4292600"/>
          </a:xfrm>
        </p:spPr>
        <p:txBody>
          <a:bodyPr/>
          <a:lstStyle/>
          <a:p>
            <a:pPr>
              <a:lnSpc>
                <a:spcPct val="100000"/>
              </a:lnSpc>
              <a:buFont typeface="Wingdings" charset="0"/>
              <a:buChar char="v"/>
              <a:defRPr/>
            </a:pPr>
            <a:r>
              <a:rPr lang="en-US" dirty="0"/>
              <a:t>Multi Slot Packet Data uses </a:t>
            </a:r>
            <a:r>
              <a:rPr lang="en-US" dirty="0">
                <a:solidFill>
                  <a:srgbClr val="FF0000"/>
                </a:solidFill>
              </a:rPr>
              <a:t>two up to three traffic channels</a:t>
            </a:r>
            <a:r>
              <a:rPr lang="en-US" dirty="0"/>
              <a:t> on the first carrier</a:t>
            </a:r>
          </a:p>
          <a:p>
            <a:pPr>
              <a:lnSpc>
                <a:spcPct val="100000"/>
              </a:lnSpc>
              <a:buFont typeface="Wingdings" charset="0"/>
              <a:buChar char="v"/>
              <a:defRPr/>
            </a:pPr>
            <a:r>
              <a:rPr lang="en-US" dirty="0"/>
              <a:t>Multi Slot Packet Data can use </a:t>
            </a:r>
            <a:r>
              <a:rPr lang="en-US" dirty="0">
                <a:solidFill>
                  <a:srgbClr val="FF0000"/>
                </a:solidFill>
              </a:rPr>
              <a:t>up to four traffic channels</a:t>
            </a:r>
            <a:r>
              <a:rPr lang="en-US" dirty="0"/>
              <a:t> on the second carrier</a:t>
            </a:r>
            <a:br>
              <a:rPr lang="en-US" dirty="0"/>
            </a:br>
            <a:endParaRPr lang="en-US" dirty="0"/>
          </a:p>
          <a:p>
            <a:pPr marL="0" indent="0">
              <a:lnSpc>
                <a:spcPct val="100000"/>
              </a:lnSpc>
              <a:buFont typeface="Wingdings" charset="0"/>
              <a:buNone/>
              <a:defRPr/>
            </a:pPr>
            <a:r>
              <a:rPr lang="en-US" dirty="0"/>
              <a:t>MSPD can be used for:</a:t>
            </a:r>
          </a:p>
          <a:p>
            <a:pPr>
              <a:lnSpc>
                <a:spcPct val="100000"/>
              </a:lnSpc>
              <a:buFont typeface="Wingdings" charset="0"/>
              <a:buChar char="v"/>
              <a:defRPr/>
            </a:pPr>
            <a:r>
              <a:rPr lang="en-US" dirty="0">
                <a:solidFill>
                  <a:srgbClr val="FF0000"/>
                </a:solidFill>
              </a:rPr>
              <a:t>UDP</a:t>
            </a:r>
            <a:r>
              <a:rPr lang="en-US" dirty="0"/>
              <a:t> communication</a:t>
            </a:r>
          </a:p>
          <a:p>
            <a:pPr>
              <a:lnSpc>
                <a:spcPct val="100000"/>
              </a:lnSpc>
              <a:buFont typeface="Wingdings" charset="0"/>
              <a:buChar char="v"/>
              <a:defRPr/>
            </a:pPr>
            <a:r>
              <a:rPr lang="en-US" dirty="0">
                <a:solidFill>
                  <a:srgbClr val="FF0000"/>
                </a:solidFill>
              </a:rPr>
              <a:t>TCP</a:t>
            </a:r>
            <a:r>
              <a:rPr lang="en-US" dirty="0"/>
              <a:t> communication</a:t>
            </a:r>
          </a:p>
          <a:p>
            <a:pPr>
              <a:lnSpc>
                <a:spcPct val="100000"/>
              </a:lnSpc>
              <a:buFont typeface="Wingdings" charset="0"/>
              <a:buChar char="v"/>
              <a:defRPr/>
            </a:pPr>
            <a:r>
              <a:rPr lang="en-US" dirty="0"/>
              <a:t>Any </a:t>
            </a:r>
            <a:r>
              <a:rPr lang="en-US" dirty="0">
                <a:solidFill>
                  <a:srgbClr val="FF0000"/>
                </a:solidFill>
              </a:rPr>
              <a:t>low speed IP application </a:t>
            </a:r>
            <a:r>
              <a:rPr lang="en-US" dirty="0"/>
              <a:t>(SCADA Data)</a:t>
            </a:r>
          </a:p>
          <a:p>
            <a:pPr marL="0" indent="0">
              <a:lnSpc>
                <a:spcPct val="100000"/>
              </a:lnSpc>
              <a:buFont typeface="Wingdings" charset="0"/>
              <a:buNone/>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FC38D-8A7C-104E-AB6E-D6A55B431027}"/>
              </a:ext>
            </a:extLst>
          </p:cNvPr>
          <p:cNvSpPr>
            <a:spLocks noGrp="1"/>
          </p:cNvSpPr>
          <p:nvPr>
            <p:ph type="title"/>
          </p:nvPr>
        </p:nvSpPr>
        <p:spPr>
          <a:xfrm>
            <a:off x="1041400" y="350838"/>
            <a:ext cx="7275513" cy="862012"/>
          </a:xfrm>
        </p:spPr>
        <p:txBody>
          <a:bodyPr/>
          <a:lstStyle/>
          <a:p>
            <a:r>
              <a:rPr lang="de-DE" altLang="de-DE" sz="2800" dirty="0">
                <a:solidFill>
                  <a:srgbClr val="006EAA">
                    <a:alpha val="45000"/>
                  </a:srgbClr>
                </a:solidFill>
              </a:rPr>
              <a:t>Level 1 </a:t>
            </a:r>
            <a:r>
              <a:rPr lang="mr-IN" altLang="de-DE" sz="2800" dirty="0">
                <a:solidFill>
                  <a:srgbClr val="006EAA">
                    <a:alpha val="45000"/>
                  </a:srgbClr>
                </a:solidFill>
              </a:rPr>
              <a:t>–</a:t>
            </a:r>
            <a:r>
              <a:rPr lang="de-DE" altLang="de-DE" sz="2800" dirty="0">
                <a:solidFill>
                  <a:srgbClr val="006EAA">
                    <a:alpha val="45000"/>
                  </a:srgbClr>
                </a:solidFill>
              </a:rPr>
              <a:t> Security Features</a:t>
            </a:r>
            <a:br>
              <a:rPr lang="de-DE" altLang="de-DE" sz="2800" dirty="0"/>
            </a:br>
            <a:r>
              <a:rPr lang="de-DE" altLang="de-DE" sz="2800" dirty="0"/>
              <a:t>Authentication</a:t>
            </a:r>
          </a:p>
        </p:txBody>
      </p:sp>
      <p:sp>
        <p:nvSpPr>
          <p:cNvPr id="4" name="Inhaltsplatzhalter 2">
            <a:extLst>
              <a:ext uri="{FF2B5EF4-FFF2-40B4-BE49-F238E27FC236}">
                <a16:creationId xmlns:a16="http://schemas.microsoft.com/office/drawing/2014/main" id="{BDB0F065-CD01-B744-B592-BC865649E85E}"/>
              </a:ext>
            </a:extLst>
          </p:cNvPr>
          <p:cNvSpPr>
            <a:spLocks noGrp="1"/>
          </p:cNvSpPr>
          <p:nvPr>
            <p:ph idx="1"/>
          </p:nvPr>
        </p:nvSpPr>
        <p:spPr>
          <a:xfrm>
            <a:off x="1041400" y="1441450"/>
            <a:ext cx="7275513" cy="4292600"/>
          </a:xfrm>
        </p:spPr>
        <p:txBody>
          <a:bodyPr/>
          <a:lstStyle/>
          <a:p>
            <a:pPr>
              <a:lnSpc>
                <a:spcPct val="100000"/>
              </a:lnSpc>
            </a:pPr>
            <a:r>
              <a:rPr lang="en-US" altLang="de-DE" dirty="0"/>
              <a:t>Only valid subscribers can access the TETRA system</a:t>
            </a:r>
          </a:p>
          <a:p>
            <a:pPr>
              <a:lnSpc>
                <a:spcPct val="100000"/>
              </a:lnSpc>
            </a:pPr>
            <a:r>
              <a:rPr lang="en-GB" altLang="de-DE" dirty="0"/>
              <a:t>Provides proof identity of all radios attempting use of the network</a:t>
            </a:r>
            <a:endParaRPr lang="en-US" altLang="de-DE" dirty="0"/>
          </a:p>
          <a:p>
            <a:pPr>
              <a:lnSpc>
                <a:spcPct val="100000"/>
              </a:lnSpc>
            </a:pPr>
            <a:r>
              <a:rPr lang="en-GB" altLang="de-DE" dirty="0"/>
              <a:t>Radio can authenticate the network too, protects against ‘fake base stations’ etc</a:t>
            </a:r>
            <a:br>
              <a:rPr lang="en-GB" altLang="de-DE" dirty="0"/>
            </a:br>
            <a:endParaRPr lang="en-US" altLang="de-DE" dirty="0"/>
          </a:p>
          <a:p>
            <a:pPr>
              <a:lnSpc>
                <a:spcPct val="100000"/>
              </a:lnSpc>
              <a:buFont typeface="Wingdings" pitchFamily="2" charset="2"/>
              <a:buNone/>
            </a:pPr>
            <a:r>
              <a:rPr lang="en-US" altLang="de-DE" dirty="0"/>
              <a:t>Authentication can be used for:</a:t>
            </a:r>
          </a:p>
          <a:p>
            <a:pPr>
              <a:lnSpc>
                <a:spcPct val="100000"/>
              </a:lnSpc>
            </a:pPr>
            <a:r>
              <a:rPr lang="en-US" altLang="de-DE" dirty="0">
                <a:solidFill>
                  <a:srgbClr val="FF0000"/>
                </a:solidFill>
              </a:rPr>
              <a:t>Secure </a:t>
            </a:r>
            <a:r>
              <a:rPr lang="en-US" altLang="de-DE" dirty="0"/>
              <a:t>communication</a:t>
            </a:r>
          </a:p>
          <a:p>
            <a:pPr>
              <a:lnSpc>
                <a:spcPct val="100000"/>
              </a:lnSpc>
            </a:pPr>
            <a:r>
              <a:rPr lang="en-US" altLang="de-DE" dirty="0">
                <a:solidFill>
                  <a:srgbClr val="FF0000"/>
                </a:solidFill>
              </a:rPr>
              <a:t>Authentication </a:t>
            </a:r>
            <a:r>
              <a:rPr lang="en-US" altLang="de-DE" dirty="0"/>
              <a:t>of user by infrastructure</a:t>
            </a:r>
          </a:p>
          <a:p>
            <a:pPr>
              <a:lnSpc>
                <a:spcPct val="100000"/>
              </a:lnSpc>
            </a:pPr>
            <a:r>
              <a:rPr lang="en-US" altLang="de-DE" dirty="0">
                <a:solidFill>
                  <a:srgbClr val="FF0000"/>
                </a:solidFill>
              </a:rPr>
              <a:t>Authentication </a:t>
            </a:r>
            <a:r>
              <a:rPr lang="en-US" altLang="de-DE" dirty="0"/>
              <a:t>of infrastructure by user</a:t>
            </a:r>
          </a:p>
          <a:p>
            <a:pPr>
              <a:lnSpc>
                <a:spcPct val="100000"/>
              </a:lnSpc>
              <a:buFont typeface="Wingdings" pitchFamily="2" charset="2"/>
              <a:buNone/>
            </a:pPr>
            <a:endParaRPr lang="en-US" alt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52BDAD-E048-E443-95C7-3EE2C4C89457}"/>
              </a:ext>
            </a:extLst>
          </p:cNvPr>
          <p:cNvSpPr>
            <a:spLocks noGrp="1"/>
          </p:cNvSpPr>
          <p:nvPr>
            <p:ph type="title"/>
          </p:nvPr>
        </p:nvSpPr>
        <p:spPr>
          <a:xfrm>
            <a:off x="1041400" y="350838"/>
            <a:ext cx="7275513" cy="862012"/>
          </a:xfrm>
        </p:spPr>
        <p:txBody>
          <a:bodyPr/>
          <a:lstStyle/>
          <a:p>
            <a:r>
              <a:rPr lang="de-DE" altLang="de-DE" sz="2800" dirty="0">
                <a:solidFill>
                  <a:srgbClr val="006EAA">
                    <a:alpha val="45000"/>
                  </a:srgbClr>
                </a:solidFill>
              </a:rPr>
              <a:t>Level 1 </a:t>
            </a:r>
            <a:r>
              <a:rPr lang="mr-IN" altLang="de-DE" sz="2800" dirty="0">
                <a:solidFill>
                  <a:srgbClr val="006EAA">
                    <a:alpha val="45000"/>
                  </a:srgbClr>
                </a:solidFill>
              </a:rPr>
              <a:t>–</a:t>
            </a:r>
            <a:r>
              <a:rPr lang="de-DE" altLang="de-DE" sz="2800" dirty="0">
                <a:solidFill>
                  <a:srgbClr val="006EAA">
                    <a:alpha val="45000"/>
                  </a:srgbClr>
                </a:solidFill>
              </a:rPr>
              <a:t> Security Features</a:t>
            </a:r>
            <a:br>
              <a:rPr lang="de-DE" altLang="de-DE" sz="2800" dirty="0"/>
            </a:br>
            <a:r>
              <a:rPr lang="de-DE" altLang="de-DE" sz="2800" dirty="0"/>
              <a:t>AIE (Air Interface Encryption)</a:t>
            </a:r>
          </a:p>
        </p:txBody>
      </p:sp>
      <p:sp>
        <p:nvSpPr>
          <p:cNvPr id="4" name="Inhaltsplatzhalter 2">
            <a:extLst>
              <a:ext uri="{FF2B5EF4-FFF2-40B4-BE49-F238E27FC236}">
                <a16:creationId xmlns:a16="http://schemas.microsoft.com/office/drawing/2014/main" id="{20314860-AE28-B842-B97B-D15B18D8DA25}"/>
              </a:ext>
            </a:extLst>
          </p:cNvPr>
          <p:cNvSpPr>
            <a:spLocks noGrp="1"/>
          </p:cNvSpPr>
          <p:nvPr>
            <p:ph idx="1"/>
          </p:nvPr>
        </p:nvSpPr>
        <p:spPr>
          <a:xfrm>
            <a:off x="1041400" y="1441450"/>
            <a:ext cx="7275513" cy="4292600"/>
          </a:xfrm>
        </p:spPr>
        <p:txBody>
          <a:bodyPr/>
          <a:lstStyle/>
          <a:p>
            <a:pPr>
              <a:lnSpc>
                <a:spcPct val="100000"/>
              </a:lnSpc>
            </a:pPr>
            <a:r>
              <a:rPr lang="en-US" altLang="de-DE"/>
              <a:t>AIE prevents anyone from listening to air channels during communication </a:t>
            </a:r>
          </a:p>
          <a:p>
            <a:pPr>
              <a:lnSpc>
                <a:spcPct val="100000"/>
              </a:lnSpc>
            </a:pPr>
            <a:r>
              <a:rPr lang="en-US" altLang="de-DE"/>
              <a:t>Three classes of Security</a:t>
            </a:r>
          </a:p>
          <a:p>
            <a:pPr lvl="1"/>
            <a:r>
              <a:rPr lang="en-US" altLang="de-DE">
                <a:ea typeface="Arial" panose="020B0604020202020204" pitchFamily="34" charset="0"/>
              </a:rPr>
              <a:t>Class 1 </a:t>
            </a:r>
            <a:r>
              <a:rPr lang="mr-IN" altLang="de-DE">
                <a:latin typeface="Arial" panose="020B0604020202020204" pitchFamily="34" charset="0"/>
                <a:ea typeface="Arial" panose="020B0604020202020204" pitchFamily="34" charset="0"/>
              </a:rPr>
              <a:t>–</a:t>
            </a:r>
            <a:r>
              <a:rPr lang="en-US" altLang="de-DE">
                <a:ea typeface="Arial" panose="020B0604020202020204" pitchFamily="34" charset="0"/>
              </a:rPr>
              <a:t> no encryption (but can include Authentication)</a:t>
            </a:r>
          </a:p>
          <a:p>
            <a:pPr lvl="1"/>
            <a:r>
              <a:rPr lang="en-US" altLang="de-DE">
                <a:ea typeface="Arial" panose="020B0604020202020204" pitchFamily="34" charset="0"/>
              </a:rPr>
              <a:t>Class 2 </a:t>
            </a:r>
            <a:r>
              <a:rPr lang="mr-IN" altLang="de-DE">
                <a:latin typeface="Arial" panose="020B0604020202020204" pitchFamily="34" charset="0"/>
                <a:ea typeface="Arial" panose="020B0604020202020204" pitchFamily="34" charset="0"/>
              </a:rPr>
              <a:t>–</a:t>
            </a:r>
            <a:r>
              <a:rPr lang="en-US" altLang="de-DE">
                <a:ea typeface="Arial" panose="020B0604020202020204" pitchFamily="34" charset="0"/>
              </a:rPr>
              <a:t> </a:t>
            </a:r>
            <a:r>
              <a:rPr lang="en-GB" altLang="de-DE">
                <a:ea typeface="Arial" panose="020B0604020202020204" pitchFamily="34" charset="0"/>
              </a:rPr>
              <a:t>Static Cipher Key Encryption </a:t>
            </a:r>
            <a:r>
              <a:rPr lang="en-US" altLang="de-DE">
                <a:ea typeface="Arial" panose="020B0604020202020204" pitchFamily="34" charset="0"/>
              </a:rPr>
              <a:t>(but can include Authentication)</a:t>
            </a:r>
          </a:p>
          <a:p>
            <a:pPr lvl="1"/>
            <a:r>
              <a:rPr lang="en-US" altLang="de-DE">
                <a:ea typeface="Arial" panose="020B0604020202020204" pitchFamily="34" charset="0"/>
              </a:rPr>
              <a:t>Class 3 </a:t>
            </a:r>
            <a:r>
              <a:rPr lang="mr-IN" altLang="de-DE">
                <a:latin typeface="Arial" panose="020B0604020202020204" pitchFamily="34" charset="0"/>
                <a:ea typeface="Arial" panose="020B0604020202020204" pitchFamily="34" charset="0"/>
              </a:rPr>
              <a:t>–</a:t>
            </a:r>
            <a:r>
              <a:rPr lang="en-US" altLang="de-DE">
                <a:ea typeface="Arial" panose="020B0604020202020204" pitchFamily="34" charset="0"/>
              </a:rPr>
              <a:t> Dynamic Cipher Key Encryption (Authentication required)</a:t>
            </a:r>
          </a:p>
          <a:p>
            <a:pPr>
              <a:lnSpc>
                <a:spcPct val="100000"/>
              </a:lnSpc>
            </a:pPr>
            <a:r>
              <a:rPr lang="de-DE" altLang="de-DE"/>
              <a:t>Four standard air interface encryption algorithms</a:t>
            </a:r>
          </a:p>
          <a:p>
            <a:pPr lvl="1"/>
            <a:r>
              <a:rPr lang="de-DE" altLang="de-DE">
                <a:ea typeface="Arial" panose="020B0604020202020204" pitchFamily="34" charset="0"/>
              </a:rPr>
              <a:t>TEA 1 &amp; 4 </a:t>
            </a:r>
            <a:r>
              <a:rPr lang="mr-IN" altLang="de-DE">
                <a:latin typeface="Arial" panose="020B0604020202020204" pitchFamily="34" charset="0"/>
                <a:ea typeface="Arial" panose="020B0604020202020204" pitchFamily="34" charset="0"/>
              </a:rPr>
              <a:t>–</a:t>
            </a:r>
            <a:r>
              <a:rPr lang="de-DE" altLang="de-DE">
                <a:ea typeface="Arial" panose="020B0604020202020204" pitchFamily="34" charset="0"/>
              </a:rPr>
              <a:t> Used outside of Europe for non-public safety</a:t>
            </a:r>
          </a:p>
          <a:p>
            <a:pPr lvl="1"/>
            <a:r>
              <a:rPr lang="de-DE" altLang="de-DE">
                <a:ea typeface="Arial" panose="020B0604020202020204" pitchFamily="34" charset="0"/>
              </a:rPr>
              <a:t>TEA 2 </a:t>
            </a:r>
            <a:r>
              <a:rPr lang="mr-IN" altLang="de-DE">
                <a:latin typeface="Arial" panose="020B0604020202020204" pitchFamily="34" charset="0"/>
                <a:ea typeface="Arial" panose="020B0604020202020204" pitchFamily="34" charset="0"/>
              </a:rPr>
              <a:t>–</a:t>
            </a:r>
            <a:r>
              <a:rPr lang="de-DE" altLang="de-DE">
                <a:ea typeface="Arial" panose="020B0604020202020204" pitchFamily="34" charset="0"/>
              </a:rPr>
              <a:t> Used inside of Europe for public safetly and military</a:t>
            </a:r>
          </a:p>
          <a:p>
            <a:pPr lvl="1"/>
            <a:r>
              <a:rPr lang="de-DE" altLang="de-DE">
                <a:ea typeface="Arial" panose="020B0604020202020204" pitchFamily="34" charset="0"/>
              </a:rPr>
              <a:t>TEA 3 </a:t>
            </a:r>
            <a:r>
              <a:rPr lang="mr-IN" altLang="de-DE">
                <a:latin typeface="Arial" panose="020B0604020202020204" pitchFamily="34" charset="0"/>
                <a:ea typeface="Arial" panose="020B0604020202020204" pitchFamily="34" charset="0"/>
              </a:rPr>
              <a:t>–</a:t>
            </a:r>
            <a:r>
              <a:rPr lang="de-DE" altLang="de-DE">
                <a:ea typeface="Arial" panose="020B0604020202020204" pitchFamily="34" charset="0"/>
              </a:rPr>
              <a:t> Used for public safety and military where TEA2 is not allowed</a:t>
            </a:r>
          </a:p>
          <a:p>
            <a:r>
              <a:rPr lang="en-US" altLang="de-DE"/>
              <a:t>AIE protects control channel messages and identities as well as voice and data payloads</a:t>
            </a:r>
          </a:p>
          <a:p>
            <a:endParaRPr lang="de-DE" alt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1E379-94A6-FC44-B990-5785463898C6}"/>
              </a:ext>
            </a:extLst>
          </p:cNvPr>
          <p:cNvSpPr>
            <a:spLocks noGrp="1"/>
          </p:cNvSpPr>
          <p:nvPr>
            <p:ph type="title"/>
          </p:nvPr>
        </p:nvSpPr>
        <p:spPr>
          <a:xfrm>
            <a:off x="1041400" y="350838"/>
            <a:ext cx="7275513" cy="862012"/>
          </a:xfrm>
        </p:spPr>
        <p:txBody>
          <a:bodyPr/>
          <a:lstStyle/>
          <a:p>
            <a:r>
              <a:rPr lang="de-DE" altLang="de-DE" sz="2800" dirty="0">
                <a:solidFill>
                  <a:srgbClr val="006EAA">
                    <a:alpha val="45000"/>
                  </a:srgbClr>
                </a:solidFill>
              </a:rPr>
              <a:t>Level 1 </a:t>
            </a:r>
            <a:r>
              <a:rPr lang="mr-IN" altLang="de-DE" sz="2800" dirty="0">
                <a:solidFill>
                  <a:srgbClr val="006EAA">
                    <a:alpha val="45000"/>
                  </a:srgbClr>
                </a:solidFill>
              </a:rPr>
              <a:t>–</a:t>
            </a:r>
            <a:r>
              <a:rPr lang="de-DE" altLang="de-DE" sz="2800" dirty="0">
                <a:solidFill>
                  <a:srgbClr val="006EAA">
                    <a:alpha val="45000"/>
                  </a:srgbClr>
                </a:solidFill>
              </a:rPr>
              <a:t> Security Features</a:t>
            </a:r>
            <a:br>
              <a:rPr lang="de-DE" altLang="de-DE" sz="2800" dirty="0"/>
            </a:br>
            <a:r>
              <a:rPr lang="de-DE" altLang="de-DE" sz="2800" dirty="0"/>
              <a:t>E2EE (End-</a:t>
            </a:r>
            <a:r>
              <a:rPr lang="de-DE" altLang="de-DE" sz="2800" dirty="0" err="1"/>
              <a:t>to</a:t>
            </a:r>
            <a:r>
              <a:rPr lang="de-DE" altLang="de-DE" sz="2800" dirty="0"/>
              <a:t>-end-Encryption)</a:t>
            </a:r>
          </a:p>
        </p:txBody>
      </p:sp>
      <p:sp>
        <p:nvSpPr>
          <p:cNvPr id="4" name="Inhaltsplatzhalter 2">
            <a:extLst>
              <a:ext uri="{FF2B5EF4-FFF2-40B4-BE49-F238E27FC236}">
                <a16:creationId xmlns:a16="http://schemas.microsoft.com/office/drawing/2014/main" id="{76434D96-7FEE-0946-A9D8-02D2F287B6CB}"/>
              </a:ext>
            </a:extLst>
          </p:cNvPr>
          <p:cNvSpPr>
            <a:spLocks noGrp="1"/>
          </p:cNvSpPr>
          <p:nvPr>
            <p:ph idx="1"/>
          </p:nvPr>
        </p:nvSpPr>
        <p:spPr>
          <a:xfrm>
            <a:off x="1041400" y="1441450"/>
            <a:ext cx="7275513" cy="4292600"/>
          </a:xfrm>
        </p:spPr>
        <p:txBody>
          <a:bodyPr/>
          <a:lstStyle/>
          <a:p>
            <a:pPr>
              <a:lnSpc>
                <a:spcPct val="100000"/>
              </a:lnSpc>
              <a:buFont typeface="Wingdings" charset="0"/>
              <a:buChar char="v"/>
              <a:defRPr/>
            </a:pPr>
            <a:r>
              <a:rPr lang="en-US" dirty="0"/>
              <a:t>Highest level of encryption</a:t>
            </a:r>
          </a:p>
          <a:p>
            <a:pPr>
              <a:lnSpc>
                <a:spcPct val="100000"/>
              </a:lnSpc>
              <a:buFont typeface="Wingdings" charset="0"/>
              <a:buChar char="v"/>
              <a:defRPr/>
            </a:pPr>
            <a:r>
              <a:rPr lang="de-DE" dirty="0"/>
              <a:t>Sender </a:t>
            </a:r>
            <a:r>
              <a:rPr lang="de-DE" dirty="0" err="1"/>
              <a:t>encrypts</a:t>
            </a:r>
            <a:r>
              <a:rPr lang="de-DE" dirty="0"/>
              <a:t> </a:t>
            </a:r>
            <a:r>
              <a:rPr lang="de-DE" dirty="0" err="1"/>
              <a:t>information</a:t>
            </a:r>
            <a:r>
              <a:rPr lang="de-DE" dirty="0"/>
              <a:t> </a:t>
            </a:r>
            <a:r>
              <a:rPr lang="de-DE" dirty="0" err="1"/>
              <a:t>and</a:t>
            </a:r>
            <a:r>
              <a:rPr lang="de-DE" dirty="0"/>
              <a:t> </a:t>
            </a:r>
            <a:r>
              <a:rPr lang="de-DE" dirty="0" err="1"/>
              <a:t>only</a:t>
            </a:r>
            <a:r>
              <a:rPr lang="de-DE" dirty="0"/>
              <a:t> </a:t>
            </a:r>
            <a:r>
              <a:rPr lang="de-DE" dirty="0" err="1"/>
              <a:t>the</a:t>
            </a:r>
            <a:r>
              <a:rPr lang="de-DE" dirty="0"/>
              <a:t> </a:t>
            </a:r>
            <a:r>
              <a:rPr lang="de-DE" dirty="0" err="1"/>
              <a:t>receiver</a:t>
            </a:r>
            <a:r>
              <a:rPr lang="de-DE" dirty="0"/>
              <a:t> </a:t>
            </a:r>
            <a:r>
              <a:rPr lang="de-DE" dirty="0" err="1"/>
              <a:t>can</a:t>
            </a:r>
            <a:r>
              <a:rPr lang="de-DE" dirty="0"/>
              <a:t> </a:t>
            </a:r>
            <a:r>
              <a:rPr lang="de-DE" dirty="0" err="1"/>
              <a:t>decrypt</a:t>
            </a:r>
            <a:r>
              <a:rPr lang="de-DE" dirty="0"/>
              <a:t> </a:t>
            </a:r>
            <a:r>
              <a:rPr lang="de-DE" dirty="0" err="1"/>
              <a:t>it</a:t>
            </a:r>
            <a:endParaRPr lang="en-US" dirty="0"/>
          </a:p>
          <a:p>
            <a:pPr>
              <a:lnSpc>
                <a:spcPct val="100000"/>
              </a:lnSpc>
              <a:buFont typeface="Wingdings" charset="0"/>
              <a:buChar char="v"/>
              <a:defRPr/>
            </a:pPr>
            <a:r>
              <a:rPr lang="de-DE" dirty="0" err="1"/>
              <a:t>Fully</a:t>
            </a:r>
            <a:r>
              <a:rPr lang="de-DE" dirty="0"/>
              <a:t> </a:t>
            </a:r>
            <a:r>
              <a:rPr lang="de-DE" dirty="0" err="1"/>
              <a:t>encrypted</a:t>
            </a:r>
            <a:r>
              <a:rPr lang="de-DE" dirty="0"/>
              <a:t> </a:t>
            </a:r>
            <a:r>
              <a:rPr lang="de-DE" dirty="0" err="1"/>
              <a:t>between</a:t>
            </a:r>
            <a:r>
              <a:rPr lang="de-DE" dirty="0"/>
              <a:t> </a:t>
            </a:r>
            <a:r>
              <a:rPr lang="de-DE" dirty="0" err="1"/>
              <a:t>the</a:t>
            </a:r>
            <a:r>
              <a:rPr lang="de-DE" dirty="0"/>
              <a:t> </a:t>
            </a:r>
            <a:r>
              <a:rPr lang="de-DE" dirty="0" err="1"/>
              <a:t>terminals</a:t>
            </a:r>
            <a:r>
              <a:rPr lang="de-DE" dirty="0"/>
              <a:t> (</a:t>
            </a:r>
            <a:r>
              <a:rPr lang="de-DE" dirty="0" err="1"/>
              <a:t>or</a:t>
            </a:r>
            <a:r>
              <a:rPr lang="de-DE" dirty="0"/>
              <a:t> </a:t>
            </a:r>
            <a:r>
              <a:rPr lang="de-DE" dirty="0" err="1"/>
              <a:t>data</a:t>
            </a:r>
            <a:r>
              <a:rPr lang="de-DE" dirty="0"/>
              <a:t> </a:t>
            </a:r>
            <a:r>
              <a:rPr lang="de-DE" dirty="0" err="1"/>
              <a:t>modems</a:t>
            </a:r>
            <a:r>
              <a:rPr lang="de-DE" dirty="0"/>
              <a:t>) end </a:t>
            </a:r>
            <a:r>
              <a:rPr lang="de-DE" dirty="0" err="1"/>
              <a:t>to</a:t>
            </a:r>
            <a:r>
              <a:rPr lang="de-DE" dirty="0"/>
              <a:t> end</a:t>
            </a:r>
          </a:p>
          <a:p>
            <a:pPr>
              <a:buFont typeface="Wingdings" charset="0"/>
              <a:buChar char="v"/>
              <a:defRPr/>
            </a:pPr>
            <a:r>
              <a:rPr lang="en-US" dirty="0"/>
              <a:t>Protects:</a:t>
            </a:r>
          </a:p>
          <a:p>
            <a:pPr lvl="1">
              <a:buFont typeface="Wingdings 2" charset="0"/>
              <a:buChar char="®"/>
              <a:defRPr/>
            </a:pPr>
            <a:r>
              <a:rPr lang="en-US" dirty="0"/>
              <a:t>Voice services</a:t>
            </a:r>
          </a:p>
          <a:p>
            <a:pPr lvl="1">
              <a:buFont typeface="Wingdings 2" charset="0"/>
              <a:buChar char="®"/>
              <a:defRPr/>
            </a:pPr>
            <a:r>
              <a:rPr lang="en-US" dirty="0"/>
              <a:t>Data (SDS) services</a:t>
            </a:r>
          </a:p>
          <a:p>
            <a:pPr lvl="1">
              <a:buFont typeface="Wingdings 2" charset="0"/>
              <a:buChar char="®"/>
              <a:defRPr/>
            </a:pPr>
            <a:r>
              <a:rPr lang="en-US" dirty="0"/>
              <a:t>Packet Data services</a:t>
            </a:r>
          </a:p>
          <a:p>
            <a:pPr>
              <a:buFont typeface="Wingdings" charset="0"/>
              <a:buChar char="v"/>
              <a:defRPr/>
            </a:pPr>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0F81C-733E-924E-A7D3-7DEFEE546EBE}"/>
              </a:ext>
            </a:extLst>
          </p:cNvPr>
          <p:cNvSpPr>
            <a:spLocks noGrp="1"/>
          </p:cNvSpPr>
          <p:nvPr>
            <p:ph type="title"/>
          </p:nvPr>
        </p:nvSpPr>
        <p:spPr>
          <a:xfrm>
            <a:off x="1041400" y="350838"/>
            <a:ext cx="7275513" cy="862012"/>
          </a:xfrm>
        </p:spPr>
        <p:txBody>
          <a:bodyPr/>
          <a:lstStyle/>
          <a:p>
            <a:r>
              <a:rPr lang="de-DE" altLang="de-DE" sz="2800" dirty="0">
                <a:solidFill>
                  <a:srgbClr val="006EAA">
                    <a:alpha val="45000"/>
                  </a:srgbClr>
                </a:solidFill>
              </a:rPr>
              <a:t>Level 1 </a:t>
            </a:r>
            <a:r>
              <a:rPr lang="mr-IN" altLang="de-DE" sz="2800" dirty="0">
                <a:solidFill>
                  <a:srgbClr val="006EAA">
                    <a:alpha val="45000"/>
                  </a:srgbClr>
                </a:solidFill>
              </a:rPr>
              <a:t>–</a:t>
            </a:r>
            <a:r>
              <a:rPr lang="de-DE" altLang="de-DE" sz="2800" dirty="0">
                <a:solidFill>
                  <a:srgbClr val="006EAA">
                    <a:alpha val="45000"/>
                  </a:srgbClr>
                </a:solidFill>
              </a:rPr>
              <a:t> Security Features</a:t>
            </a:r>
            <a:br>
              <a:rPr lang="de-DE" altLang="de-DE" sz="2800" dirty="0"/>
            </a:br>
            <a:r>
              <a:rPr lang="de-DE" altLang="de-DE" sz="2800" dirty="0" err="1"/>
              <a:t>Temporary</a:t>
            </a:r>
            <a:r>
              <a:rPr lang="de-DE" altLang="de-DE" sz="2800" dirty="0"/>
              <a:t> </a:t>
            </a:r>
            <a:r>
              <a:rPr lang="de-DE" altLang="de-DE" sz="2800" dirty="0" err="1"/>
              <a:t>and</a:t>
            </a:r>
            <a:r>
              <a:rPr lang="de-DE" altLang="de-DE" sz="2800" dirty="0"/>
              <a:t> Permanent </a:t>
            </a:r>
            <a:r>
              <a:rPr lang="de-DE" altLang="de-DE" sz="2800" dirty="0" err="1"/>
              <a:t>Disable</a:t>
            </a:r>
            <a:endParaRPr lang="de-DE" altLang="de-DE" sz="2800" dirty="0"/>
          </a:p>
        </p:txBody>
      </p:sp>
      <p:sp>
        <p:nvSpPr>
          <p:cNvPr id="4" name="Inhaltsplatzhalter 2">
            <a:extLst>
              <a:ext uri="{FF2B5EF4-FFF2-40B4-BE49-F238E27FC236}">
                <a16:creationId xmlns:a16="http://schemas.microsoft.com/office/drawing/2014/main" id="{FC7FD8B6-C061-6D42-AE78-03CD93247911}"/>
              </a:ext>
            </a:extLst>
          </p:cNvPr>
          <p:cNvSpPr>
            <a:spLocks noGrp="1"/>
          </p:cNvSpPr>
          <p:nvPr>
            <p:ph idx="1"/>
          </p:nvPr>
        </p:nvSpPr>
        <p:spPr>
          <a:xfrm>
            <a:off x="1041400" y="1441450"/>
            <a:ext cx="7275513" cy="4292600"/>
          </a:xfrm>
        </p:spPr>
        <p:txBody>
          <a:bodyPr/>
          <a:lstStyle/>
          <a:p>
            <a:pPr>
              <a:lnSpc>
                <a:spcPct val="100000"/>
              </a:lnSpc>
            </a:pPr>
            <a:r>
              <a:rPr lang="en-US" altLang="de-DE"/>
              <a:t>In case a terminal/modem is stolen, it can be temporarily disabled to prevent misuse of devices</a:t>
            </a:r>
          </a:p>
          <a:p>
            <a:pPr lvl="1"/>
            <a:r>
              <a:rPr lang="en-US" altLang="de-DE">
                <a:ea typeface="Arial" panose="020B0604020202020204" pitchFamily="34" charset="0"/>
              </a:rPr>
              <a:t>In case the device will be found again, the device can be enabled again</a:t>
            </a:r>
          </a:p>
          <a:p>
            <a:pPr>
              <a:lnSpc>
                <a:spcPct val="100000"/>
              </a:lnSpc>
            </a:pPr>
            <a:r>
              <a:rPr lang="de-DE" altLang="de-DE"/>
              <a:t>In case a terminal/modem will not be found again, the device can be premanently disabled (killed)</a:t>
            </a:r>
          </a:p>
          <a:p>
            <a:pPr lvl="1"/>
            <a:r>
              <a:rPr lang="de-DE" altLang="de-DE">
                <a:ea typeface="Arial" panose="020B0604020202020204" pitchFamily="34" charset="0"/>
              </a:rPr>
              <a:t>In this case the device is „dead“ and cannot be used anymore</a:t>
            </a:r>
            <a:endParaRPr lang="en-US" altLang="de-DE">
              <a:ea typeface="Arial" panose="020B0604020202020204" pitchFamily="34" charset="0"/>
            </a:endParaRPr>
          </a:p>
          <a:p>
            <a:endParaRPr lang="de-DE" alt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57EA3-D0A4-D94A-8B63-27EBC74C1649}"/>
              </a:ext>
            </a:extLst>
          </p:cNvPr>
          <p:cNvSpPr>
            <a:spLocks noGrp="1"/>
          </p:cNvSpPr>
          <p:nvPr>
            <p:ph type="title"/>
          </p:nvPr>
        </p:nvSpPr>
        <p:spPr>
          <a:xfrm>
            <a:off x="1041400" y="350838"/>
            <a:ext cx="7275513" cy="430887"/>
          </a:xfrm>
        </p:spPr>
        <p:txBody>
          <a:bodyPr/>
          <a:lstStyle/>
          <a:p>
            <a:r>
              <a:rPr lang="de-DE" altLang="de-DE" sz="2800" dirty="0"/>
              <a:t>Level 2 </a:t>
            </a:r>
            <a:r>
              <a:rPr lang="mr-IN" altLang="de-DE" sz="2800" dirty="0"/>
              <a:t>–</a:t>
            </a:r>
            <a:r>
              <a:rPr lang="de-DE" altLang="de-DE" sz="2800" dirty="0"/>
              <a:t> TMO-100 </a:t>
            </a:r>
            <a:r>
              <a:rPr lang="de-DE" altLang="de-DE" sz="2800" dirty="0" err="1"/>
              <a:t>specific</a:t>
            </a:r>
            <a:r>
              <a:rPr lang="de-DE" altLang="de-DE" sz="2800" dirty="0"/>
              <a:t> </a:t>
            </a:r>
            <a:r>
              <a:rPr lang="de-DE" altLang="de-DE" sz="2800" dirty="0" err="1"/>
              <a:t>features</a:t>
            </a:r>
            <a:endParaRPr lang="de-DE" altLang="de-DE" sz="2800" dirty="0"/>
          </a:p>
        </p:txBody>
      </p:sp>
      <p:sp>
        <p:nvSpPr>
          <p:cNvPr id="3" name="Inhaltsplatzhalter 2">
            <a:extLst>
              <a:ext uri="{FF2B5EF4-FFF2-40B4-BE49-F238E27FC236}">
                <a16:creationId xmlns:a16="http://schemas.microsoft.com/office/drawing/2014/main" id="{9F1CC3BB-D47C-A14D-858C-9EAD5F0D662D}"/>
              </a:ext>
            </a:extLst>
          </p:cNvPr>
          <p:cNvSpPr>
            <a:spLocks noGrp="1"/>
          </p:cNvSpPr>
          <p:nvPr>
            <p:ph idx="1"/>
          </p:nvPr>
        </p:nvSpPr>
        <p:spPr/>
        <p:txBody>
          <a:bodyPr/>
          <a:lstStyle/>
          <a:p>
            <a:pPr>
              <a:buFont typeface="Wingdings" charset="0"/>
              <a:buChar char="v"/>
              <a:defRPr/>
            </a:pPr>
            <a:r>
              <a:rPr lang="de-DE" dirty="0"/>
              <a:t>The </a:t>
            </a:r>
            <a:r>
              <a:rPr lang="de-DE" dirty="0" err="1"/>
              <a:t>features</a:t>
            </a:r>
            <a:r>
              <a:rPr lang="de-DE" dirty="0"/>
              <a:t> </a:t>
            </a:r>
            <a:r>
              <a:rPr lang="de-DE" dirty="0" err="1"/>
              <a:t>explained</a:t>
            </a:r>
            <a:r>
              <a:rPr lang="de-DE" dirty="0"/>
              <a:t> in </a:t>
            </a:r>
            <a:r>
              <a:rPr lang="de-DE" dirty="0" err="1"/>
              <a:t>the</a:t>
            </a:r>
            <a:r>
              <a:rPr lang="de-DE" dirty="0"/>
              <a:t> </a:t>
            </a:r>
            <a:r>
              <a:rPr lang="de-DE" dirty="0" err="1"/>
              <a:t>following</a:t>
            </a:r>
            <a:r>
              <a:rPr lang="de-DE" dirty="0"/>
              <a:t> </a:t>
            </a:r>
            <a:r>
              <a:rPr lang="de-DE" dirty="0" err="1"/>
              <a:t>slides</a:t>
            </a:r>
            <a:r>
              <a:rPr lang="de-DE" dirty="0"/>
              <a:t> </a:t>
            </a:r>
            <a:r>
              <a:rPr lang="de-DE" dirty="0" err="1"/>
              <a:t>are</a:t>
            </a:r>
            <a:r>
              <a:rPr lang="de-DE" dirty="0"/>
              <a:t> all </a:t>
            </a:r>
            <a:r>
              <a:rPr lang="de-DE" dirty="0" err="1"/>
              <a:t>related</a:t>
            </a:r>
            <a:r>
              <a:rPr lang="de-DE" dirty="0"/>
              <a:t> </a:t>
            </a:r>
            <a:r>
              <a:rPr lang="de-DE" dirty="0" err="1"/>
              <a:t>to</a:t>
            </a:r>
            <a:r>
              <a:rPr lang="de-DE" dirty="0"/>
              <a:t> </a:t>
            </a:r>
            <a:r>
              <a:rPr lang="de-DE" dirty="0" err="1"/>
              <a:t>the</a:t>
            </a:r>
            <a:r>
              <a:rPr lang="de-DE" dirty="0"/>
              <a:t> TMO-100</a:t>
            </a:r>
          </a:p>
          <a:p>
            <a:pPr>
              <a:buFont typeface="Wingdings" charset="0"/>
              <a:buChar char="v"/>
              <a:defRPr/>
            </a:pPr>
            <a:r>
              <a:rPr lang="de-DE" dirty="0"/>
              <a:t>These </a:t>
            </a:r>
            <a:r>
              <a:rPr lang="de-DE" dirty="0" err="1"/>
              <a:t>features</a:t>
            </a:r>
            <a:r>
              <a:rPr lang="de-DE" dirty="0"/>
              <a:t> </a:t>
            </a:r>
            <a:r>
              <a:rPr lang="de-DE" dirty="0" err="1"/>
              <a:t>are</a:t>
            </a:r>
            <a:r>
              <a:rPr lang="de-DE" dirty="0"/>
              <a:t> optional </a:t>
            </a:r>
            <a:r>
              <a:rPr lang="de-DE" dirty="0" err="1"/>
              <a:t>and</a:t>
            </a:r>
            <a:r>
              <a:rPr lang="de-DE" dirty="0"/>
              <a:t> </a:t>
            </a:r>
            <a:r>
              <a:rPr lang="de-DE" dirty="0" err="1"/>
              <a:t>can</a:t>
            </a:r>
            <a:r>
              <a:rPr lang="de-DE" dirty="0"/>
              <a:t> </a:t>
            </a:r>
            <a:r>
              <a:rPr lang="de-DE" dirty="0" err="1"/>
              <a:t>be</a:t>
            </a:r>
            <a:r>
              <a:rPr lang="de-DE" dirty="0"/>
              <a:t> </a:t>
            </a:r>
            <a:r>
              <a:rPr lang="de-DE" dirty="0" err="1"/>
              <a:t>purchased</a:t>
            </a:r>
            <a:r>
              <a:rPr lang="de-DE" dirty="0"/>
              <a:t> </a:t>
            </a:r>
            <a:r>
              <a:rPr lang="de-DE" dirty="0" err="1"/>
              <a:t>at</a:t>
            </a:r>
            <a:r>
              <a:rPr lang="de-DE" dirty="0"/>
              <a:t> time </a:t>
            </a:r>
            <a:r>
              <a:rPr lang="de-DE" dirty="0" err="1"/>
              <a:t>of</a:t>
            </a:r>
            <a:r>
              <a:rPr lang="de-DE" dirty="0"/>
              <a:t> TMO </a:t>
            </a:r>
            <a:r>
              <a:rPr lang="de-DE" dirty="0" err="1"/>
              <a:t>purchase</a:t>
            </a:r>
            <a:r>
              <a:rPr lang="de-DE" dirty="0"/>
              <a:t> </a:t>
            </a:r>
            <a:r>
              <a:rPr lang="de-DE" dirty="0" err="1"/>
              <a:t>or</a:t>
            </a:r>
            <a:r>
              <a:rPr lang="de-DE" dirty="0"/>
              <a:t> </a:t>
            </a:r>
            <a:r>
              <a:rPr lang="de-DE" dirty="0" err="1"/>
              <a:t>afterwards</a:t>
            </a:r>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21314-A2E0-864C-97C2-9246DBF4DCD0}"/>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2 </a:t>
            </a:r>
            <a:r>
              <a:rPr lang="mr-IN" altLang="de-DE" sz="2800" dirty="0">
                <a:solidFill>
                  <a:srgbClr val="006EAA">
                    <a:alpha val="45000"/>
                  </a:srgbClr>
                </a:solidFill>
              </a:rPr>
              <a:t>–</a:t>
            </a:r>
            <a:r>
              <a:rPr lang="de-DE" altLang="de-DE" sz="2800" dirty="0">
                <a:solidFill>
                  <a:srgbClr val="006EAA">
                    <a:alpha val="45000"/>
                  </a:srgbClr>
                </a:solidFill>
              </a:rPr>
              <a:t> TMO-100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Web Server</a:t>
            </a:r>
          </a:p>
        </p:txBody>
      </p:sp>
      <p:sp>
        <p:nvSpPr>
          <p:cNvPr id="3" name="Inhaltsplatzhalter 2">
            <a:extLst>
              <a:ext uri="{FF2B5EF4-FFF2-40B4-BE49-F238E27FC236}">
                <a16:creationId xmlns:a16="http://schemas.microsoft.com/office/drawing/2014/main" id="{17F1ADCC-AD5A-A041-8AE6-1F876E938A0D}"/>
              </a:ext>
            </a:extLst>
          </p:cNvPr>
          <p:cNvSpPr>
            <a:spLocks noGrp="1"/>
          </p:cNvSpPr>
          <p:nvPr>
            <p:ph idx="1"/>
          </p:nvPr>
        </p:nvSpPr>
        <p:spPr/>
        <p:txBody>
          <a:bodyPr/>
          <a:lstStyle/>
          <a:p>
            <a:r>
              <a:rPr lang="de-DE" altLang="de-DE"/>
              <a:t>All parameters are configured via </a:t>
            </a:r>
            <a:r>
              <a:rPr lang="de-DE" altLang="de-DE">
                <a:solidFill>
                  <a:srgbClr val="FF0000"/>
                </a:solidFill>
              </a:rPr>
              <a:t>embedded web server</a:t>
            </a:r>
          </a:p>
          <a:p>
            <a:r>
              <a:rPr lang="de-DE" altLang="de-DE"/>
              <a:t>Changes can be made to TMO‘s TETRA parameter like frequency range, ISSI, MNC, MCC and more</a:t>
            </a:r>
          </a:p>
          <a:p>
            <a:r>
              <a:rPr lang="de-DE" altLang="de-DE"/>
              <a:t>TMO-specific changes can be made to e.g. groups, priority/black/white lists, PD parameter, voice options</a:t>
            </a:r>
          </a:p>
          <a:p>
            <a:r>
              <a:rPr lang="de-DE" altLang="de-DE"/>
              <a:t>Additional post-TMO-puchased keys can be uploaded into device</a:t>
            </a:r>
          </a:p>
          <a:p>
            <a:r>
              <a:rPr lang="de-DE" altLang="de-DE"/>
              <a:t>All puchased features/options are listed in the Web Server</a:t>
            </a:r>
          </a:p>
          <a:p>
            <a:r>
              <a:rPr lang="de-DE" altLang="de-DE"/>
              <a:t>TMO behavior can be observed in the </a:t>
            </a:r>
            <a:r>
              <a:rPr lang="de-DE" altLang="de-DE">
                <a:solidFill>
                  <a:srgbClr val="FF0000"/>
                </a:solidFill>
              </a:rPr>
              <a:t>event logger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9A577-D693-7947-BF1F-AAAD2FE8A41B}"/>
              </a:ext>
            </a:extLst>
          </p:cNvPr>
          <p:cNvSpPr>
            <a:spLocks noGrp="1"/>
          </p:cNvSpPr>
          <p:nvPr>
            <p:ph type="title"/>
          </p:nvPr>
        </p:nvSpPr>
        <p:spPr>
          <a:xfrm>
            <a:off x="1041400" y="350838"/>
            <a:ext cx="7275513" cy="430212"/>
          </a:xfrm>
        </p:spPr>
        <p:txBody>
          <a:bodyPr/>
          <a:lstStyle/>
          <a:p>
            <a:pPr>
              <a:defRPr/>
            </a:pPr>
            <a:r>
              <a:rPr lang="de-DE" sz="2800" dirty="0"/>
              <a:t>Content</a:t>
            </a:r>
          </a:p>
        </p:txBody>
      </p:sp>
      <p:sp>
        <p:nvSpPr>
          <p:cNvPr id="3" name="Inhaltsplatzhalter 2">
            <a:extLst>
              <a:ext uri="{FF2B5EF4-FFF2-40B4-BE49-F238E27FC236}">
                <a16:creationId xmlns:a16="http://schemas.microsoft.com/office/drawing/2014/main" id="{84EA34B8-3EED-304E-8D0F-99F496087081}"/>
              </a:ext>
            </a:extLst>
          </p:cNvPr>
          <p:cNvSpPr>
            <a:spLocks noGrp="1"/>
          </p:cNvSpPr>
          <p:nvPr>
            <p:ph idx="1"/>
          </p:nvPr>
        </p:nvSpPr>
        <p:spPr/>
        <p:txBody>
          <a:bodyPr/>
          <a:lstStyle/>
          <a:p>
            <a:r>
              <a:rPr lang="en-US" altLang="de-DE" dirty="0"/>
              <a:t>Level 1 – TETRA features in general</a:t>
            </a:r>
          </a:p>
          <a:p>
            <a:pPr lvl="1"/>
            <a:r>
              <a:rPr lang="en-US" altLang="de-DE" dirty="0">
                <a:ea typeface="Arial" panose="020B0604020202020204" pitchFamily="34" charset="0"/>
              </a:rPr>
              <a:t>1.a </a:t>
            </a:r>
            <a:r>
              <a:rPr lang="mr-IN" altLang="de-DE" dirty="0">
                <a:latin typeface="Arial" panose="020B0604020202020204" pitchFamily="34" charset="0"/>
                <a:ea typeface="Arial" panose="020B0604020202020204" pitchFamily="34" charset="0"/>
              </a:rPr>
              <a:t>–</a:t>
            </a:r>
            <a:r>
              <a:rPr lang="en-US" altLang="de-DE" dirty="0">
                <a:ea typeface="Arial" panose="020B0604020202020204" pitchFamily="34" charset="0"/>
              </a:rPr>
              <a:t> General information on TETRA</a:t>
            </a:r>
          </a:p>
          <a:p>
            <a:pPr lvl="1"/>
            <a:r>
              <a:rPr lang="en-US" altLang="de-DE" dirty="0">
                <a:ea typeface="Arial" panose="020B0604020202020204" pitchFamily="34" charset="0"/>
              </a:rPr>
              <a:t>1.b </a:t>
            </a:r>
            <a:r>
              <a:rPr lang="mr-IN" altLang="de-DE" dirty="0">
                <a:latin typeface="Arial" panose="020B0604020202020204" pitchFamily="34" charset="0"/>
                <a:ea typeface="Arial" panose="020B0604020202020204" pitchFamily="34" charset="0"/>
              </a:rPr>
              <a:t>–</a:t>
            </a:r>
            <a:r>
              <a:rPr lang="en-US" altLang="de-DE" dirty="0">
                <a:ea typeface="Arial" panose="020B0604020202020204" pitchFamily="34" charset="0"/>
              </a:rPr>
              <a:t> TETRA features</a:t>
            </a:r>
          </a:p>
          <a:p>
            <a:pPr lvl="1"/>
            <a:r>
              <a:rPr lang="en-US" altLang="de-DE" dirty="0">
                <a:ea typeface="Arial" panose="020B0604020202020204" pitchFamily="34" charset="0"/>
              </a:rPr>
              <a:t>1.c </a:t>
            </a:r>
            <a:r>
              <a:rPr lang="mr-IN" altLang="de-DE" dirty="0">
                <a:latin typeface="Arial" panose="020B0604020202020204" pitchFamily="34" charset="0"/>
                <a:ea typeface="Arial" panose="020B0604020202020204" pitchFamily="34" charset="0"/>
              </a:rPr>
              <a:t>–</a:t>
            </a:r>
            <a:r>
              <a:rPr lang="en-US" altLang="de-DE" dirty="0">
                <a:ea typeface="Arial" panose="020B0604020202020204" pitchFamily="34" charset="0"/>
              </a:rPr>
              <a:t> Security features</a:t>
            </a:r>
            <a:endParaRPr lang="en-US" altLang="de-DE" dirty="0">
              <a:solidFill>
                <a:srgbClr val="FF0000"/>
              </a:solidFill>
              <a:ea typeface="Arial" panose="020B0604020202020204" pitchFamily="34" charset="0"/>
            </a:endParaRPr>
          </a:p>
          <a:p>
            <a:r>
              <a:rPr lang="en-US" altLang="de-DE" dirty="0"/>
              <a:t>Level 2 </a:t>
            </a:r>
            <a:r>
              <a:rPr lang="mr-IN" altLang="de-DE" dirty="0">
                <a:latin typeface="Arial" panose="020B0604020202020204" pitchFamily="34" charset="0"/>
              </a:rPr>
              <a:t>–</a:t>
            </a:r>
            <a:r>
              <a:rPr lang="en-US" altLang="de-DE" dirty="0"/>
              <a:t> TMO-100 specific features</a:t>
            </a:r>
          </a:p>
          <a:p>
            <a:r>
              <a:rPr lang="en-US" altLang="de-DE" dirty="0"/>
              <a:t>Level 3 </a:t>
            </a:r>
            <a:r>
              <a:rPr lang="mr-IN" altLang="de-DE" dirty="0">
                <a:latin typeface="Arial" panose="020B0604020202020204" pitchFamily="34" charset="0"/>
              </a:rPr>
              <a:t>–</a:t>
            </a:r>
            <a:r>
              <a:rPr lang="en-US" altLang="de-DE" dirty="0"/>
              <a:t> SCADA specific features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6C26C-4A5F-514B-BD87-2ECAE2B40889}"/>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2 </a:t>
            </a:r>
            <a:r>
              <a:rPr lang="mr-IN" altLang="de-DE" sz="2800" dirty="0">
                <a:solidFill>
                  <a:srgbClr val="006EAA">
                    <a:alpha val="45000"/>
                  </a:srgbClr>
                </a:solidFill>
              </a:rPr>
              <a:t>–</a:t>
            </a:r>
            <a:r>
              <a:rPr lang="de-DE" altLang="de-DE" sz="2800" dirty="0">
                <a:solidFill>
                  <a:srgbClr val="006EAA">
                    <a:alpha val="45000"/>
                  </a:srgbClr>
                </a:solidFill>
              </a:rPr>
              <a:t> TMO-100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sz="2800" dirty="0">
                <a:solidFill>
                  <a:srgbClr val="006EAA">
                    <a:alpha val="45000"/>
                  </a:srgbClr>
                </a:solidFill>
              </a:rPr>
            </a:br>
            <a:r>
              <a:rPr lang="de-DE" altLang="de-DE" sz="2800" dirty="0"/>
              <a:t>Web Server</a:t>
            </a:r>
          </a:p>
        </p:txBody>
      </p:sp>
      <p:pic>
        <p:nvPicPr>
          <p:cNvPr id="6" name="Picture 4">
            <a:extLst>
              <a:ext uri="{FF2B5EF4-FFF2-40B4-BE49-F238E27FC236}">
                <a16:creationId xmlns:a16="http://schemas.microsoft.com/office/drawing/2014/main" id="{AE43C55B-0F29-BA43-8FD9-987990479CC5}"/>
              </a:ext>
            </a:extLst>
          </p:cNvPr>
          <p:cNvPicPr>
            <a:picLocks noChangeAspect="1" noChangeArrowheads="1"/>
          </p:cNvPicPr>
          <p:nvPr/>
        </p:nvPicPr>
        <p:blipFill>
          <a:blip r:embed="rId2"/>
          <a:srcRect/>
          <a:stretch>
            <a:fillRect/>
          </a:stretch>
        </p:blipFill>
        <p:spPr bwMode="auto">
          <a:xfrm>
            <a:off x="1179513" y="1492250"/>
            <a:ext cx="6729412" cy="4757738"/>
          </a:xfrm>
          <a:prstGeom prst="rect">
            <a:avLst/>
          </a:prstGeom>
          <a:noFill/>
          <a:ln w="9525">
            <a:solidFill>
              <a:srgbClr val="000000"/>
            </a:solidFill>
            <a:miter lim="800000"/>
            <a:headEnd/>
            <a:tailEnd/>
          </a:ln>
          <a:effectLst>
            <a:outerShdw blurRad="63500" dist="107763"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848C6-DE54-9E4D-B451-C8BE49F7A5F9}"/>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2 </a:t>
            </a:r>
            <a:r>
              <a:rPr lang="mr-IN" altLang="de-DE" sz="2800" dirty="0">
                <a:solidFill>
                  <a:srgbClr val="006EAA">
                    <a:alpha val="45000"/>
                  </a:srgbClr>
                </a:solidFill>
              </a:rPr>
              <a:t>–</a:t>
            </a:r>
            <a:r>
              <a:rPr lang="de-DE" altLang="de-DE" sz="2800" dirty="0">
                <a:solidFill>
                  <a:srgbClr val="006EAA">
                    <a:alpha val="45000"/>
                  </a:srgbClr>
                </a:solidFill>
              </a:rPr>
              <a:t> TMO-100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OTA (</a:t>
            </a:r>
            <a:r>
              <a:rPr lang="de-DE" altLang="de-DE" sz="2800" dirty="0" err="1"/>
              <a:t>over</a:t>
            </a:r>
            <a:r>
              <a:rPr lang="de-DE" altLang="de-DE" sz="2800" dirty="0"/>
              <a:t> </a:t>
            </a:r>
            <a:r>
              <a:rPr lang="de-DE" altLang="de-DE" sz="2800" dirty="0" err="1"/>
              <a:t>the</a:t>
            </a:r>
            <a:r>
              <a:rPr lang="de-DE" altLang="de-DE" sz="2800" dirty="0"/>
              <a:t> </a:t>
            </a:r>
            <a:r>
              <a:rPr lang="de-DE" altLang="de-DE" sz="2800" dirty="0" err="1"/>
              <a:t>air</a:t>
            </a:r>
            <a:r>
              <a:rPr lang="de-DE" altLang="de-DE" sz="2800" dirty="0"/>
              <a:t> </a:t>
            </a:r>
            <a:r>
              <a:rPr lang="de-DE" altLang="de-DE" sz="2800" dirty="0" err="1"/>
              <a:t>updates</a:t>
            </a:r>
            <a:r>
              <a:rPr lang="de-DE" altLang="de-DE" sz="2800" dirty="0"/>
              <a:t>)</a:t>
            </a:r>
          </a:p>
        </p:txBody>
      </p:sp>
      <p:sp>
        <p:nvSpPr>
          <p:cNvPr id="3" name="Inhaltsplatzhalter 2">
            <a:extLst>
              <a:ext uri="{FF2B5EF4-FFF2-40B4-BE49-F238E27FC236}">
                <a16:creationId xmlns:a16="http://schemas.microsoft.com/office/drawing/2014/main" id="{261B30E2-5B3F-D345-8190-55B74248B240}"/>
              </a:ext>
            </a:extLst>
          </p:cNvPr>
          <p:cNvSpPr>
            <a:spLocks noGrp="1"/>
          </p:cNvSpPr>
          <p:nvPr>
            <p:ph idx="1"/>
          </p:nvPr>
        </p:nvSpPr>
        <p:spPr/>
        <p:txBody>
          <a:bodyPr/>
          <a:lstStyle/>
          <a:p>
            <a:pPr>
              <a:buFont typeface="Wingdings" charset="0"/>
              <a:buChar char="v"/>
              <a:defRPr/>
            </a:pPr>
            <a:r>
              <a:rPr lang="de-DE" dirty="0"/>
              <a:t>Modems </a:t>
            </a:r>
            <a:r>
              <a:rPr lang="de-DE" dirty="0" err="1"/>
              <a:t>should</a:t>
            </a:r>
            <a:r>
              <a:rPr lang="de-DE" dirty="0"/>
              <a:t> </a:t>
            </a:r>
            <a:r>
              <a:rPr lang="de-DE" dirty="0" err="1"/>
              <a:t>be</a:t>
            </a:r>
            <a:r>
              <a:rPr lang="de-DE" dirty="0"/>
              <a:t> </a:t>
            </a:r>
            <a:r>
              <a:rPr lang="de-DE" dirty="0" err="1"/>
              <a:t>updated</a:t>
            </a:r>
            <a:r>
              <a:rPr lang="de-DE" dirty="0"/>
              <a:t> </a:t>
            </a:r>
            <a:r>
              <a:rPr lang="de-DE" dirty="0" err="1"/>
              <a:t>over</a:t>
            </a:r>
            <a:r>
              <a:rPr lang="de-DE" dirty="0"/>
              <a:t> </a:t>
            </a:r>
            <a:r>
              <a:rPr lang="de-DE" dirty="0" err="1"/>
              <a:t>the</a:t>
            </a:r>
            <a:r>
              <a:rPr lang="de-DE" dirty="0"/>
              <a:t> </a:t>
            </a:r>
            <a:r>
              <a:rPr lang="de-DE" dirty="0" err="1"/>
              <a:t>air</a:t>
            </a:r>
            <a:endParaRPr lang="de-DE" dirty="0"/>
          </a:p>
          <a:p>
            <a:pPr>
              <a:buFont typeface="Wingdings" charset="0"/>
              <a:buChar char="v"/>
              <a:defRPr/>
            </a:pPr>
            <a:r>
              <a:rPr lang="de-DE" dirty="0" err="1"/>
              <a:t>Stack</a:t>
            </a:r>
            <a:r>
              <a:rPr lang="de-DE" dirty="0"/>
              <a:t>, MMI, DSP </a:t>
            </a:r>
            <a:r>
              <a:rPr lang="de-DE" dirty="0" err="1"/>
              <a:t>and</a:t>
            </a:r>
            <a:r>
              <a:rPr lang="de-DE" dirty="0"/>
              <a:t> Modem Firmware will </a:t>
            </a:r>
            <a:r>
              <a:rPr lang="de-DE" dirty="0" err="1"/>
              <a:t>be</a:t>
            </a:r>
            <a:r>
              <a:rPr lang="de-DE" dirty="0"/>
              <a:t> </a:t>
            </a:r>
            <a:r>
              <a:rPr lang="de-DE" dirty="0" err="1"/>
              <a:t>updated</a:t>
            </a:r>
            <a:endParaRPr lang="de-DE" dirty="0"/>
          </a:p>
          <a:p>
            <a:pPr>
              <a:buFont typeface="Wingdings" charset="0"/>
              <a:buChar char="v"/>
              <a:defRPr/>
            </a:pPr>
            <a:r>
              <a:rPr lang="de-DE" dirty="0"/>
              <a:t>OTA </a:t>
            </a:r>
            <a:r>
              <a:rPr lang="de-DE" dirty="0" err="1"/>
              <a:t>updates</a:t>
            </a:r>
            <a:r>
              <a:rPr lang="de-DE" dirty="0"/>
              <a:t> </a:t>
            </a:r>
            <a:r>
              <a:rPr lang="de-DE" dirty="0" err="1"/>
              <a:t>are</a:t>
            </a:r>
            <a:r>
              <a:rPr lang="de-DE" dirty="0"/>
              <a:t> send via SDS  </a:t>
            </a:r>
            <a:r>
              <a:rPr lang="de-DE" dirty="0" err="1"/>
              <a:t>to</a:t>
            </a:r>
            <a:r>
              <a:rPr lang="de-DE" dirty="0"/>
              <a:t> </a:t>
            </a:r>
            <a:r>
              <a:rPr lang="de-DE" dirty="0" err="1"/>
              <a:t>dedicated</a:t>
            </a:r>
            <a:r>
              <a:rPr lang="de-DE" dirty="0"/>
              <a:t> OTA </a:t>
            </a:r>
            <a:r>
              <a:rPr lang="de-DE" dirty="0" err="1"/>
              <a:t>groups</a:t>
            </a:r>
            <a:r>
              <a:rPr lang="de-DE" dirty="0"/>
              <a:t> (</a:t>
            </a:r>
            <a:r>
              <a:rPr lang="de-DE" dirty="0" err="1"/>
              <a:t>preconfigured</a:t>
            </a:r>
            <a:r>
              <a:rPr lang="de-DE" dirty="0"/>
              <a:t>)</a:t>
            </a:r>
          </a:p>
          <a:p>
            <a:pPr lvl="1">
              <a:buFont typeface="Wingdings 2" charset="0"/>
              <a:buChar char="®"/>
              <a:defRPr/>
            </a:pPr>
            <a:r>
              <a:rPr lang="de-DE" dirty="0" err="1"/>
              <a:t>Several</a:t>
            </a:r>
            <a:r>
              <a:rPr lang="de-DE" dirty="0"/>
              <a:t> </a:t>
            </a:r>
            <a:r>
              <a:rPr lang="de-DE" dirty="0" err="1"/>
              <a:t>thousand</a:t>
            </a:r>
            <a:r>
              <a:rPr lang="de-DE" dirty="0"/>
              <a:t> </a:t>
            </a:r>
            <a:r>
              <a:rPr lang="de-DE" dirty="0" err="1"/>
              <a:t>devices</a:t>
            </a:r>
            <a:r>
              <a:rPr lang="de-DE" dirty="0"/>
              <a:t> </a:t>
            </a:r>
            <a:r>
              <a:rPr lang="de-DE" dirty="0" err="1"/>
              <a:t>can</a:t>
            </a:r>
            <a:r>
              <a:rPr lang="de-DE" dirty="0"/>
              <a:t> </a:t>
            </a:r>
            <a:r>
              <a:rPr lang="de-DE" dirty="0" err="1"/>
              <a:t>be</a:t>
            </a:r>
            <a:r>
              <a:rPr lang="de-DE" dirty="0"/>
              <a:t> </a:t>
            </a:r>
            <a:r>
              <a:rPr lang="de-DE" dirty="0" err="1"/>
              <a:t>updated</a:t>
            </a:r>
            <a:r>
              <a:rPr lang="de-DE" dirty="0"/>
              <a:t> </a:t>
            </a:r>
            <a:r>
              <a:rPr lang="de-DE" dirty="0" err="1"/>
              <a:t>simultaneously</a:t>
            </a:r>
            <a:endParaRPr lang="de-DE" dirty="0"/>
          </a:p>
          <a:p>
            <a:pPr>
              <a:buFont typeface="Wingdings" charset="0"/>
              <a:buChar char="v"/>
              <a:defRPr/>
            </a:pPr>
            <a:r>
              <a:rPr lang="de-DE" dirty="0"/>
              <a:t>Timer </a:t>
            </a:r>
            <a:r>
              <a:rPr lang="de-DE" dirty="0" err="1"/>
              <a:t>can</a:t>
            </a:r>
            <a:r>
              <a:rPr lang="de-DE" dirty="0"/>
              <a:t> </a:t>
            </a:r>
            <a:r>
              <a:rPr lang="de-DE" dirty="0" err="1"/>
              <a:t>be</a:t>
            </a:r>
            <a:r>
              <a:rPr lang="de-DE" dirty="0"/>
              <a:t> </a:t>
            </a:r>
            <a:r>
              <a:rPr lang="de-DE" dirty="0" err="1"/>
              <a:t>set</a:t>
            </a:r>
            <a:r>
              <a:rPr lang="de-DE" dirty="0"/>
              <a:t> </a:t>
            </a:r>
            <a:r>
              <a:rPr lang="de-DE" dirty="0" err="1"/>
              <a:t>to</a:t>
            </a:r>
            <a:r>
              <a:rPr lang="de-DE" dirty="0"/>
              <a:t> </a:t>
            </a:r>
            <a:r>
              <a:rPr lang="de-DE" dirty="0" err="1"/>
              <a:t>ensure</a:t>
            </a:r>
            <a:r>
              <a:rPr lang="de-DE" dirty="0"/>
              <a:t> </a:t>
            </a:r>
            <a:r>
              <a:rPr lang="de-DE" dirty="0" err="1"/>
              <a:t>the</a:t>
            </a:r>
            <a:r>
              <a:rPr lang="de-DE" dirty="0"/>
              <a:t> </a:t>
            </a:r>
            <a:r>
              <a:rPr lang="de-DE" dirty="0" err="1"/>
              <a:t>updates</a:t>
            </a:r>
            <a:r>
              <a:rPr lang="de-DE" dirty="0"/>
              <a:t> </a:t>
            </a:r>
            <a:r>
              <a:rPr lang="de-DE" dirty="0" err="1"/>
              <a:t>are</a:t>
            </a:r>
            <a:r>
              <a:rPr lang="de-DE" dirty="0"/>
              <a:t> </a:t>
            </a:r>
            <a:r>
              <a:rPr lang="de-DE" dirty="0" err="1"/>
              <a:t>being</a:t>
            </a:r>
            <a:r>
              <a:rPr lang="de-DE" dirty="0"/>
              <a:t> </a:t>
            </a:r>
            <a:r>
              <a:rPr lang="de-DE" dirty="0" err="1"/>
              <a:t>distributed</a:t>
            </a:r>
            <a:r>
              <a:rPr lang="de-DE" dirty="0"/>
              <a:t> </a:t>
            </a:r>
            <a:r>
              <a:rPr lang="de-DE" dirty="0" err="1"/>
              <a:t>at</a:t>
            </a:r>
            <a:r>
              <a:rPr lang="de-DE" dirty="0"/>
              <a:t> a </a:t>
            </a:r>
            <a:r>
              <a:rPr lang="de-DE" dirty="0" err="1"/>
              <a:t>slower</a:t>
            </a:r>
            <a:r>
              <a:rPr lang="de-DE" dirty="0"/>
              <a:t> time </a:t>
            </a:r>
            <a:r>
              <a:rPr lang="de-DE" dirty="0" err="1"/>
              <a:t>of</a:t>
            </a:r>
            <a:r>
              <a:rPr lang="de-DE" dirty="0"/>
              <a:t> </a:t>
            </a:r>
            <a:r>
              <a:rPr lang="de-DE" dirty="0" err="1"/>
              <a:t>the</a:t>
            </a:r>
            <a:r>
              <a:rPr lang="de-DE" dirty="0"/>
              <a:t> </a:t>
            </a:r>
            <a:r>
              <a:rPr lang="de-DE" dirty="0" err="1"/>
              <a:t>day</a:t>
            </a:r>
            <a:r>
              <a:rPr lang="de-DE" dirty="0"/>
              <a:t> (</a:t>
            </a:r>
            <a:r>
              <a:rPr lang="de-DE" dirty="0" err="1"/>
              <a:t>night</a:t>
            </a:r>
            <a:r>
              <a:rPr lang="de-DE" dirty="0"/>
              <a:t> time?)</a:t>
            </a:r>
          </a:p>
          <a:p>
            <a:pPr>
              <a:buFont typeface="Wingdings" charset="0"/>
              <a:buChar char="v"/>
              <a:defRPr/>
            </a:pPr>
            <a:r>
              <a:rPr lang="de-DE" dirty="0" err="1"/>
              <a:t>security</a:t>
            </a:r>
            <a:r>
              <a:rPr lang="de-DE" dirty="0"/>
              <a:t> </a:t>
            </a:r>
            <a:r>
              <a:rPr lang="de-DE" dirty="0" err="1"/>
              <a:t>approval</a:t>
            </a:r>
            <a:r>
              <a:rPr lang="de-DE" dirty="0"/>
              <a:t> after </a:t>
            </a:r>
            <a:r>
              <a:rPr lang="de-DE" dirty="0" err="1"/>
              <a:t>distribution</a:t>
            </a:r>
            <a:r>
              <a:rPr lang="de-DE" dirty="0"/>
              <a:t> </a:t>
            </a:r>
            <a:r>
              <a:rPr lang="de-DE" dirty="0" err="1"/>
              <a:t>of</a:t>
            </a:r>
            <a:r>
              <a:rPr lang="de-DE" dirty="0"/>
              <a:t> update</a:t>
            </a:r>
          </a:p>
          <a:p>
            <a:pPr>
              <a:buFont typeface="Wingdings" charset="0"/>
              <a:buChar char="v"/>
              <a:defRPr/>
            </a:pPr>
            <a:r>
              <a:rPr lang="de-DE" dirty="0" err="1"/>
              <a:t>If</a:t>
            </a:r>
            <a:r>
              <a:rPr lang="de-DE" dirty="0"/>
              <a:t> update was </a:t>
            </a:r>
            <a:r>
              <a:rPr lang="de-DE" dirty="0" err="1"/>
              <a:t>unsuccessful</a:t>
            </a:r>
            <a:r>
              <a:rPr lang="de-DE" dirty="0"/>
              <a:t>, TMO will </a:t>
            </a:r>
            <a:r>
              <a:rPr lang="de-DE" dirty="0" err="1"/>
              <a:t>automatically</a:t>
            </a:r>
            <a:r>
              <a:rPr lang="de-DE" dirty="0"/>
              <a:t> </a:t>
            </a:r>
            <a:r>
              <a:rPr lang="de-DE" dirty="0" err="1"/>
              <a:t>retrieve</a:t>
            </a:r>
            <a:r>
              <a:rPr lang="de-DE" dirty="0"/>
              <a:t> </a:t>
            </a:r>
            <a:r>
              <a:rPr lang="de-DE" dirty="0" err="1"/>
              <a:t>the</a:t>
            </a:r>
            <a:r>
              <a:rPr lang="de-DE" dirty="0"/>
              <a:t> last </a:t>
            </a:r>
            <a:r>
              <a:rPr lang="de-DE" dirty="0" err="1"/>
              <a:t>versions</a:t>
            </a:r>
            <a:r>
              <a:rPr lang="de-DE" dirty="0"/>
              <a:t> </a:t>
            </a:r>
            <a:r>
              <a:rPr lang="de-DE" dirty="0" err="1"/>
              <a:t>from</a:t>
            </a:r>
            <a:r>
              <a:rPr lang="de-DE" dirty="0"/>
              <a:t> </a:t>
            </a:r>
            <a:r>
              <a:rPr lang="de-DE" dirty="0" err="1"/>
              <a:t>before</a:t>
            </a:r>
            <a:r>
              <a:rPr lang="de-DE" dirty="0"/>
              <a:t> OTA was </a:t>
            </a:r>
            <a:r>
              <a:rPr lang="de-DE" dirty="0" err="1"/>
              <a:t>started</a:t>
            </a:r>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ACAED-5652-C841-9E0C-5E3D1B240FC9}"/>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2 </a:t>
            </a:r>
            <a:r>
              <a:rPr lang="mr-IN" altLang="de-DE" sz="2800" dirty="0">
                <a:solidFill>
                  <a:srgbClr val="006EAA">
                    <a:alpha val="45000"/>
                  </a:srgbClr>
                </a:solidFill>
              </a:rPr>
              <a:t>–</a:t>
            </a:r>
            <a:r>
              <a:rPr lang="de-DE" altLang="de-DE" sz="2800" dirty="0">
                <a:solidFill>
                  <a:srgbClr val="006EAA">
                    <a:alpha val="45000"/>
                  </a:srgbClr>
                </a:solidFill>
              </a:rPr>
              <a:t> TMO-100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err="1"/>
              <a:t>Priority</a:t>
            </a:r>
            <a:r>
              <a:rPr lang="de-DE" altLang="de-DE" sz="2800" dirty="0"/>
              <a:t> List, Grey List, Black List</a:t>
            </a:r>
          </a:p>
        </p:txBody>
      </p:sp>
      <p:sp>
        <p:nvSpPr>
          <p:cNvPr id="4" name="Abgerundetes Rechteck 3">
            <a:extLst>
              <a:ext uri="{FF2B5EF4-FFF2-40B4-BE49-F238E27FC236}">
                <a16:creationId xmlns:a16="http://schemas.microsoft.com/office/drawing/2014/main" id="{3026BFD5-BB5A-B647-A6DE-D8767F13D842}"/>
              </a:ext>
            </a:extLst>
          </p:cNvPr>
          <p:cNvSpPr>
            <a:spLocks noChangeArrowheads="1"/>
          </p:cNvSpPr>
          <p:nvPr/>
        </p:nvSpPr>
        <p:spPr bwMode="auto">
          <a:xfrm>
            <a:off x="644525" y="1824038"/>
            <a:ext cx="1874838" cy="4294187"/>
          </a:xfrm>
          <a:prstGeom prst="roundRect">
            <a:avLst>
              <a:gd name="adj" fmla="val 16667"/>
            </a:avLst>
          </a:prstGeom>
          <a:gradFill rotWithShape="1">
            <a:gsLst>
              <a:gs pos="0">
                <a:srgbClr val="FFFFFF"/>
              </a:gs>
              <a:gs pos="64999">
                <a:srgbClr val="FFFFFF"/>
              </a:gs>
              <a:gs pos="100000">
                <a:srgbClr val="FFFFFF"/>
              </a:gs>
            </a:gsLst>
            <a:lin ang="5400000" scaled="1"/>
          </a:gradFill>
          <a:ln w="9525">
            <a:solidFill>
              <a:srgbClr val="F9F9F9"/>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sz="1600" b="1" dirty="0" err="1">
                <a:solidFill>
                  <a:srgbClr val="000000"/>
                </a:solidFill>
                <a:latin typeface="Arial" charset="0"/>
                <a:ea typeface="ＭＳ Ｐゴシック" charset="0"/>
              </a:rPr>
              <a:t>Priority</a:t>
            </a:r>
            <a:r>
              <a:rPr lang="de-DE" sz="1600" b="1" dirty="0">
                <a:solidFill>
                  <a:srgbClr val="000000"/>
                </a:solidFill>
                <a:latin typeface="Arial" charset="0"/>
                <a:ea typeface="ＭＳ Ｐゴシック" charset="0"/>
              </a:rPr>
              <a:t> List</a:t>
            </a:r>
          </a:p>
          <a:p>
            <a:pPr>
              <a:defRPr/>
            </a:pPr>
            <a:r>
              <a:rPr lang="de-DE" sz="1600" dirty="0">
                <a:solidFill>
                  <a:srgbClr val="000000"/>
                </a:solidFill>
                <a:latin typeface="Arial" charset="0"/>
                <a:ea typeface="ＭＳ Ｐゴシック" charset="0"/>
              </a:rPr>
              <a:t>Modem </a:t>
            </a:r>
            <a:r>
              <a:rPr lang="de-DE" sz="1600" dirty="0" err="1">
                <a:solidFill>
                  <a:srgbClr val="000000"/>
                </a:solidFill>
                <a:latin typeface="Arial" charset="0"/>
                <a:ea typeface="ＭＳ Ｐゴシック" charset="0"/>
              </a:rPr>
              <a:t>should</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re</a:t>
            </a:r>
            <a:r>
              <a:rPr lang="de-DE" sz="1600" dirty="0">
                <a:solidFill>
                  <a:srgbClr val="000000"/>
                </a:solidFill>
                <a:latin typeface="Arial" charset="0"/>
                <a:ea typeface="ＭＳ Ｐゴシック" charset="0"/>
              </a:rPr>
              <a:t>-</a:t>
            </a:r>
          </a:p>
          <a:p>
            <a:pPr>
              <a:defRPr/>
            </a:pPr>
            <a:r>
              <a:rPr lang="de-DE" sz="1600" dirty="0" err="1">
                <a:solidFill>
                  <a:srgbClr val="000000"/>
                </a:solidFill>
                <a:latin typeface="Arial" charset="0"/>
                <a:ea typeface="ＭＳ Ｐゴシック" charset="0"/>
              </a:rPr>
              <a:t>gister</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to</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the</a:t>
            </a:r>
            <a:r>
              <a:rPr lang="de-DE" sz="1600" dirty="0">
                <a:solidFill>
                  <a:srgbClr val="000000"/>
                </a:solidFill>
                <a:latin typeface="Arial" charset="0"/>
                <a:ea typeface="ＭＳ Ｐゴシック" charset="0"/>
              </a:rPr>
              <a:t> BS in </a:t>
            </a:r>
          </a:p>
          <a:p>
            <a:pPr>
              <a:defRPr/>
            </a:pPr>
            <a:r>
              <a:rPr lang="de-DE" sz="1600" dirty="0" err="1">
                <a:solidFill>
                  <a:srgbClr val="000000"/>
                </a:solidFill>
                <a:latin typeface="Arial" charset="0"/>
                <a:ea typeface="ＭＳ Ｐゴシック" charset="0"/>
              </a:rPr>
              <a:t>order</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of</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Priority</a:t>
            </a:r>
            <a:r>
              <a:rPr lang="de-DE" sz="1600" dirty="0">
                <a:solidFill>
                  <a:srgbClr val="000000"/>
                </a:solidFill>
                <a:latin typeface="Arial" charset="0"/>
                <a:ea typeface="ＭＳ Ｐゴシック" charset="0"/>
              </a:rPr>
              <a:t> List </a:t>
            </a:r>
          </a:p>
          <a:p>
            <a:pPr>
              <a:defRPr/>
            </a:pPr>
            <a:r>
              <a:rPr lang="de-DE" sz="1600" dirty="0" err="1">
                <a:solidFill>
                  <a:srgbClr val="000000"/>
                </a:solidFill>
                <a:latin typeface="Arial" charset="0"/>
                <a:ea typeface="ＭＳ Ｐゴシック" charset="0"/>
              </a:rPr>
              <a:t>if</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the</a:t>
            </a:r>
            <a:r>
              <a:rPr lang="de-DE" sz="1600" dirty="0">
                <a:solidFill>
                  <a:srgbClr val="000000"/>
                </a:solidFill>
                <a:latin typeface="Arial" charset="0"/>
                <a:ea typeface="ＭＳ Ｐゴシック" charset="0"/>
              </a:rPr>
              <a:t> RSSI </a:t>
            </a:r>
            <a:r>
              <a:rPr lang="de-DE" sz="1600" dirty="0" err="1">
                <a:solidFill>
                  <a:srgbClr val="000000"/>
                </a:solidFill>
                <a:latin typeface="Arial" charset="0"/>
                <a:ea typeface="ＭＳ Ｐゴシック" charset="0"/>
              </a:rPr>
              <a:t>is</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at</a:t>
            </a:r>
            <a:r>
              <a:rPr lang="de-DE" sz="1600" dirty="0">
                <a:solidFill>
                  <a:srgbClr val="000000"/>
                </a:solidFill>
                <a:latin typeface="Arial" charset="0"/>
                <a:ea typeface="ＭＳ Ｐゴシック" charset="0"/>
              </a:rPr>
              <a:t> a </a:t>
            </a:r>
          </a:p>
          <a:p>
            <a:pPr>
              <a:defRPr/>
            </a:pPr>
            <a:r>
              <a:rPr lang="de-DE" sz="1600" dirty="0" err="1">
                <a:solidFill>
                  <a:srgbClr val="000000"/>
                </a:solidFill>
                <a:latin typeface="Arial" charset="0"/>
                <a:ea typeface="ＭＳ Ｐゴシック" charset="0"/>
              </a:rPr>
              <a:t>certain</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preset</a:t>
            </a:r>
            <a:r>
              <a:rPr lang="de-DE" sz="1600" dirty="0">
                <a:solidFill>
                  <a:srgbClr val="000000"/>
                </a:solidFill>
                <a:latin typeface="Arial" charset="0"/>
                <a:ea typeface="ＭＳ Ｐゴシック" charset="0"/>
              </a:rPr>
              <a:t> mini-</a:t>
            </a:r>
          </a:p>
          <a:p>
            <a:pPr>
              <a:defRPr/>
            </a:pPr>
            <a:r>
              <a:rPr lang="de-DE" sz="1600" dirty="0" err="1">
                <a:solidFill>
                  <a:srgbClr val="000000"/>
                </a:solidFill>
                <a:latin typeface="Arial" charset="0"/>
                <a:ea typeface="ＭＳ Ｐゴシック" charset="0"/>
              </a:rPr>
              <a:t>mum</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level</a:t>
            </a:r>
            <a:endParaRPr lang="de-DE" sz="1600" dirty="0">
              <a:solidFill>
                <a:srgbClr val="000000"/>
              </a:solidFill>
              <a:latin typeface="Arial" charset="0"/>
              <a:ea typeface="ＭＳ Ｐゴシック" charset="0"/>
            </a:endParaRPr>
          </a:p>
        </p:txBody>
      </p:sp>
      <p:sp>
        <p:nvSpPr>
          <p:cNvPr id="5" name="Abgerundetes Rechteck 4">
            <a:extLst>
              <a:ext uri="{FF2B5EF4-FFF2-40B4-BE49-F238E27FC236}">
                <a16:creationId xmlns:a16="http://schemas.microsoft.com/office/drawing/2014/main" id="{0E87D733-EB8C-1944-95B3-C4469F7F6296}"/>
              </a:ext>
            </a:extLst>
          </p:cNvPr>
          <p:cNvSpPr>
            <a:spLocks noChangeArrowheads="1"/>
          </p:cNvSpPr>
          <p:nvPr/>
        </p:nvSpPr>
        <p:spPr bwMode="auto">
          <a:xfrm>
            <a:off x="3609975" y="1825625"/>
            <a:ext cx="1874838" cy="4294188"/>
          </a:xfrm>
          <a:prstGeom prst="roundRect">
            <a:avLst>
              <a:gd name="adj" fmla="val 16667"/>
            </a:avLst>
          </a:prstGeom>
          <a:gradFill rotWithShape="1">
            <a:gsLst>
              <a:gs pos="0">
                <a:srgbClr val="EDEFF0"/>
              </a:gs>
              <a:gs pos="64999">
                <a:srgbClr val="D0D5D8"/>
              </a:gs>
              <a:gs pos="100000">
                <a:srgbClr val="BBC4C8"/>
              </a:gs>
            </a:gsLst>
            <a:lin ang="5400000" scaled="1"/>
          </a:gradFill>
          <a:ln w="9525">
            <a:solidFill>
              <a:srgbClr val="3B4F58"/>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sz="1600" b="1" dirty="0">
                <a:solidFill>
                  <a:srgbClr val="000000"/>
                </a:solidFill>
                <a:latin typeface="Arial" charset="0"/>
                <a:ea typeface="ＭＳ Ｐゴシック" charset="0"/>
              </a:rPr>
              <a:t>Grey List</a:t>
            </a:r>
          </a:p>
          <a:p>
            <a:pPr>
              <a:defRPr/>
            </a:pPr>
            <a:r>
              <a:rPr lang="de-DE" sz="1600" dirty="0">
                <a:solidFill>
                  <a:srgbClr val="000000"/>
                </a:solidFill>
                <a:latin typeface="Arial" charset="0"/>
                <a:ea typeface="ＭＳ Ｐゴシック" charset="0"/>
              </a:rPr>
              <a:t>Modem will not </a:t>
            </a:r>
            <a:r>
              <a:rPr lang="de-DE" sz="1600" dirty="0" err="1">
                <a:solidFill>
                  <a:srgbClr val="000000"/>
                </a:solidFill>
                <a:latin typeface="Arial" charset="0"/>
                <a:ea typeface="ＭＳ Ｐゴシック" charset="0"/>
              </a:rPr>
              <a:t>re</a:t>
            </a:r>
            <a:r>
              <a:rPr lang="de-DE" sz="1600" dirty="0">
                <a:solidFill>
                  <a:srgbClr val="000000"/>
                </a:solidFill>
                <a:latin typeface="Arial" charset="0"/>
                <a:ea typeface="ＭＳ Ｐゴシック" charset="0"/>
              </a:rPr>
              <a:t>-</a:t>
            </a:r>
          </a:p>
          <a:p>
            <a:pPr>
              <a:defRPr/>
            </a:pPr>
            <a:r>
              <a:rPr lang="de-DE" sz="1600" dirty="0" err="1">
                <a:solidFill>
                  <a:srgbClr val="000000"/>
                </a:solidFill>
                <a:latin typeface="Arial" charset="0"/>
                <a:ea typeface="ＭＳ Ｐゴシック" charset="0"/>
              </a:rPr>
              <a:t>gister</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to</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any</a:t>
            </a:r>
            <a:r>
              <a:rPr lang="de-DE" sz="1600" dirty="0">
                <a:solidFill>
                  <a:srgbClr val="000000"/>
                </a:solidFill>
                <a:latin typeface="Arial" charset="0"/>
                <a:ea typeface="ＭＳ Ｐゴシック" charset="0"/>
              </a:rPr>
              <a:t> BS on</a:t>
            </a:r>
          </a:p>
          <a:p>
            <a:pPr>
              <a:defRPr/>
            </a:pPr>
            <a:r>
              <a:rPr lang="de-DE" sz="1600" dirty="0" err="1">
                <a:solidFill>
                  <a:srgbClr val="000000"/>
                </a:solidFill>
                <a:latin typeface="Arial" charset="0"/>
                <a:ea typeface="ＭＳ Ｐゴシック" charset="0"/>
              </a:rPr>
              <a:t>this</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list</a:t>
            </a:r>
            <a:r>
              <a:rPr lang="de-DE" sz="1600" dirty="0">
                <a:solidFill>
                  <a:srgbClr val="000000"/>
                </a:solidFill>
                <a:latin typeface="Arial" charset="0"/>
                <a:ea typeface="ＭＳ Ｐゴシック" charset="0"/>
              </a:rPr>
              <a:t> IF </a:t>
            </a:r>
            <a:r>
              <a:rPr lang="de-DE" sz="1600" dirty="0" err="1">
                <a:solidFill>
                  <a:srgbClr val="000000"/>
                </a:solidFill>
                <a:latin typeface="Arial" charset="0"/>
                <a:ea typeface="ＭＳ Ｐゴシック" charset="0"/>
              </a:rPr>
              <a:t>there</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are</a:t>
            </a:r>
            <a:r>
              <a:rPr lang="de-DE" sz="1600" dirty="0">
                <a:solidFill>
                  <a:srgbClr val="000000"/>
                </a:solidFill>
                <a:latin typeface="Arial" charset="0"/>
                <a:ea typeface="ＭＳ Ｐゴシック" charset="0"/>
              </a:rPr>
              <a:t> </a:t>
            </a:r>
          </a:p>
          <a:p>
            <a:pPr>
              <a:defRPr/>
            </a:pPr>
            <a:r>
              <a:rPr lang="de-DE" sz="1600" dirty="0" err="1">
                <a:solidFill>
                  <a:srgbClr val="000000"/>
                </a:solidFill>
                <a:latin typeface="Arial" charset="0"/>
                <a:ea typeface="ＭＳ Ｐゴシック" charset="0"/>
              </a:rPr>
              <a:t>any</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other</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cells</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that</a:t>
            </a:r>
            <a:endParaRPr lang="de-DE" sz="1600" dirty="0">
              <a:solidFill>
                <a:srgbClr val="000000"/>
              </a:solidFill>
              <a:latin typeface="Arial" charset="0"/>
              <a:ea typeface="ＭＳ Ｐゴシック" charset="0"/>
            </a:endParaRPr>
          </a:p>
          <a:p>
            <a:pPr>
              <a:defRPr/>
            </a:pPr>
            <a:r>
              <a:rPr lang="de-DE" sz="1600" dirty="0" err="1">
                <a:solidFill>
                  <a:srgbClr val="000000"/>
                </a:solidFill>
                <a:latin typeface="Arial" charset="0"/>
                <a:ea typeface="ＭＳ Ｐゴシック" charset="0"/>
              </a:rPr>
              <a:t>it</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can</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connect</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to</a:t>
            </a:r>
            <a:r>
              <a:rPr lang="de-DE" sz="1600" dirty="0">
                <a:solidFill>
                  <a:srgbClr val="000000"/>
                </a:solidFill>
                <a:latin typeface="Arial" charset="0"/>
                <a:ea typeface="ＭＳ Ｐゴシック" charset="0"/>
              </a:rPr>
              <a:t>.</a:t>
            </a:r>
          </a:p>
          <a:p>
            <a:pPr>
              <a:defRPr/>
            </a:pPr>
            <a:r>
              <a:rPr lang="de-DE" sz="1600" dirty="0" err="1">
                <a:solidFill>
                  <a:srgbClr val="000000"/>
                </a:solidFill>
                <a:latin typeface="Arial" charset="0"/>
                <a:ea typeface="ＭＳ Ｐゴシック" charset="0"/>
              </a:rPr>
              <a:t>If</a:t>
            </a:r>
            <a:r>
              <a:rPr lang="de-DE" sz="1600" dirty="0">
                <a:solidFill>
                  <a:srgbClr val="000000"/>
                </a:solidFill>
                <a:latin typeface="Arial" charset="0"/>
                <a:ea typeface="ＭＳ Ｐゴシック" charset="0"/>
              </a:rPr>
              <a:t> not, </a:t>
            </a:r>
            <a:r>
              <a:rPr lang="de-DE" sz="1600" dirty="0" err="1">
                <a:solidFill>
                  <a:srgbClr val="000000"/>
                </a:solidFill>
                <a:latin typeface="Arial" charset="0"/>
                <a:ea typeface="ＭＳ Ｐゴシック" charset="0"/>
              </a:rPr>
              <a:t>it</a:t>
            </a:r>
            <a:r>
              <a:rPr lang="de-DE" sz="1600" dirty="0">
                <a:solidFill>
                  <a:srgbClr val="000000"/>
                </a:solidFill>
                <a:latin typeface="Arial" charset="0"/>
                <a:ea typeface="ＭＳ Ｐゴシック" charset="0"/>
              </a:rPr>
              <a:t> will </a:t>
            </a:r>
            <a:r>
              <a:rPr lang="de-DE" sz="1600" dirty="0" err="1">
                <a:solidFill>
                  <a:srgbClr val="000000"/>
                </a:solidFill>
                <a:latin typeface="Arial" charset="0"/>
                <a:ea typeface="ＭＳ Ｐゴシック" charset="0"/>
              </a:rPr>
              <a:t>re</a:t>
            </a:r>
            <a:r>
              <a:rPr lang="de-DE" sz="1600" dirty="0">
                <a:solidFill>
                  <a:srgbClr val="000000"/>
                </a:solidFill>
                <a:latin typeface="Arial" charset="0"/>
                <a:ea typeface="ＭＳ Ｐゴシック" charset="0"/>
              </a:rPr>
              <a:t>-</a:t>
            </a:r>
          </a:p>
          <a:p>
            <a:pPr>
              <a:defRPr/>
            </a:pPr>
            <a:r>
              <a:rPr lang="de-DE" sz="1600" dirty="0" err="1">
                <a:solidFill>
                  <a:srgbClr val="000000"/>
                </a:solidFill>
                <a:latin typeface="Arial" charset="0"/>
                <a:ea typeface="ＭＳ Ｐゴシック" charset="0"/>
              </a:rPr>
              <a:t>gister</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to</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cells</a:t>
            </a:r>
            <a:r>
              <a:rPr lang="de-DE" sz="1600" dirty="0">
                <a:solidFill>
                  <a:srgbClr val="000000"/>
                </a:solidFill>
                <a:latin typeface="Arial" charset="0"/>
                <a:ea typeface="ＭＳ Ｐゴシック" charset="0"/>
              </a:rPr>
              <a:t> in</a:t>
            </a:r>
          </a:p>
          <a:p>
            <a:pPr>
              <a:defRPr/>
            </a:pPr>
            <a:r>
              <a:rPr lang="de-DE" sz="1600" dirty="0" err="1">
                <a:solidFill>
                  <a:srgbClr val="000000"/>
                </a:solidFill>
                <a:latin typeface="Arial" charset="0"/>
                <a:ea typeface="ＭＳ Ｐゴシック" charset="0"/>
              </a:rPr>
              <a:t>the</a:t>
            </a:r>
            <a:r>
              <a:rPr lang="de-DE" sz="1600" dirty="0">
                <a:solidFill>
                  <a:srgbClr val="000000"/>
                </a:solidFill>
                <a:latin typeface="Arial" charset="0"/>
                <a:ea typeface="ＭＳ Ｐゴシック" charset="0"/>
              </a:rPr>
              <a:t> Grey List</a:t>
            </a:r>
          </a:p>
        </p:txBody>
      </p:sp>
      <p:sp>
        <p:nvSpPr>
          <p:cNvPr id="6" name="Abgerundetes Rechteck 5">
            <a:extLst>
              <a:ext uri="{FF2B5EF4-FFF2-40B4-BE49-F238E27FC236}">
                <a16:creationId xmlns:a16="http://schemas.microsoft.com/office/drawing/2014/main" id="{5F157B9E-24D9-1F4F-827C-89F0AC1329BC}"/>
              </a:ext>
            </a:extLst>
          </p:cNvPr>
          <p:cNvSpPr/>
          <p:nvPr/>
        </p:nvSpPr>
        <p:spPr bwMode="auto">
          <a:xfrm>
            <a:off x="6594475" y="1827213"/>
            <a:ext cx="1874838" cy="4294187"/>
          </a:xfrm>
          <a:prstGeom prst="roundRect">
            <a:avLst/>
          </a:prstGeom>
          <a:ln>
            <a:headEnd type="none" w="med" len="med"/>
            <a:tailEnd type="triangle" w="med" len="med"/>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anchor="ctr"/>
          <a:lstStyle/>
          <a:p>
            <a:pPr>
              <a:defRPr/>
            </a:pPr>
            <a:r>
              <a:rPr lang="de-DE" sz="1600" b="1" dirty="0">
                <a:solidFill>
                  <a:schemeClr val="bg1"/>
                </a:solidFill>
                <a:latin typeface="Arial" charset="0"/>
              </a:rPr>
              <a:t>Black List</a:t>
            </a:r>
          </a:p>
          <a:p>
            <a:pPr>
              <a:defRPr/>
            </a:pPr>
            <a:r>
              <a:rPr lang="de-DE" sz="1600" dirty="0">
                <a:solidFill>
                  <a:schemeClr val="bg1"/>
                </a:solidFill>
                <a:latin typeface="Arial" charset="0"/>
              </a:rPr>
              <a:t>Modem will </a:t>
            </a:r>
            <a:r>
              <a:rPr lang="de-DE" sz="1600" dirty="0" err="1">
                <a:solidFill>
                  <a:schemeClr val="bg1"/>
                </a:solidFill>
                <a:latin typeface="Arial" charset="0"/>
              </a:rPr>
              <a:t>never</a:t>
            </a:r>
            <a:r>
              <a:rPr lang="de-DE" sz="1600" dirty="0">
                <a:solidFill>
                  <a:schemeClr val="bg1"/>
                </a:solidFill>
                <a:latin typeface="Arial" charset="0"/>
              </a:rPr>
              <a:t> </a:t>
            </a:r>
          </a:p>
          <a:p>
            <a:pPr>
              <a:defRPr/>
            </a:pPr>
            <a:r>
              <a:rPr lang="de-DE" sz="1600" dirty="0" err="1">
                <a:solidFill>
                  <a:schemeClr val="bg1"/>
                </a:solidFill>
                <a:latin typeface="Arial" charset="0"/>
              </a:rPr>
              <a:t>register</a:t>
            </a:r>
            <a:r>
              <a:rPr lang="de-DE" sz="1600" dirty="0">
                <a:solidFill>
                  <a:schemeClr val="bg1"/>
                </a:solidFill>
                <a:latin typeface="Arial" charset="0"/>
              </a:rPr>
              <a:t> </a:t>
            </a:r>
            <a:r>
              <a:rPr lang="de-DE" sz="1600" dirty="0" err="1">
                <a:solidFill>
                  <a:schemeClr val="bg1"/>
                </a:solidFill>
                <a:latin typeface="Arial" charset="0"/>
              </a:rPr>
              <a:t>to</a:t>
            </a:r>
            <a:r>
              <a:rPr lang="de-DE" sz="1600" dirty="0">
                <a:solidFill>
                  <a:schemeClr val="bg1"/>
                </a:solidFill>
                <a:latin typeface="Arial" charset="0"/>
              </a:rPr>
              <a:t> </a:t>
            </a:r>
            <a:r>
              <a:rPr lang="de-DE" sz="1600" dirty="0" err="1">
                <a:solidFill>
                  <a:schemeClr val="bg1"/>
                </a:solidFill>
                <a:latin typeface="Arial" charset="0"/>
              </a:rPr>
              <a:t>any</a:t>
            </a:r>
            <a:r>
              <a:rPr lang="de-DE" sz="1600" dirty="0">
                <a:solidFill>
                  <a:schemeClr val="bg1"/>
                </a:solidFill>
                <a:latin typeface="Arial" charset="0"/>
              </a:rPr>
              <a:t> BS </a:t>
            </a:r>
          </a:p>
          <a:p>
            <a:pPr>
              <a:defRPr/>
            </a:pPr>
            <a:r>
              <a:rPr lang="de-DE" sz="1600" dirty="0">
                <a:solidFill>
                  <a:schemeClr val="bg1"/>
                </a:solidFill>
                <a:latin typeface="Arial" charset="0"/>
              </a:rPr>
              <a:t>on </a:t>
            </a:r>
            <a:r>
              <a:rPr lang="de-DE" sz="1600" dirty="0" err="1">
                <a:solidFill>
                  <a:schemeClr val="bg1"/>
                </a:solidFill>
                <a:latin typeface="Arial" charset="0"/>
              </a:rPr>
              <a:t>this</a:t>
            </a:r>
            <a:r>
              <a:rPr lang="de-DE" sz="1600" dirty="0">
                <a:solidFill>
                  <a:schemeClr val="bg1"/>
                </a:solidFill>
                <a:latin typeface="Arial" charset="0"/>
              </a:rPr>
              <a:t> </a:t>
            </a:r>
            <a:r>
              <a:rPr lang="de-DE" sz="1600" dirty="0" err="1">
                <a:solidFill>
                  <a:schemeClr val="bg1"/>
                </a:solidFill>
                <a:latin typeface="Arial" charset="0"/>
              </a:rPr>
              <a:t>list</a:t>
            </a:r>
            <a:r>
              <a:rPr lang="de-DE" sz="1600" dirty="0">
                <a:solidFill>
                  <a:schemeClr val="bg1"/>
                </a:solidFill>
                <a:latin typeface="Arial" charset="0"/>
              </a:rPr>
              <a:t> </a:t>
            </a:r>
            <a:r>
              <a:rPr lang="de-DE" sz="1600" dirty="0" err="1">
                <a:solidFill>
                  <a:schemeClr val="bg1"/>
                </a:solidFill>
                <a:latin typeface="Arial" charset="0"/>
              </a:rPr>
              <a:t>no</a:t>
            </a:r>
            <a:r>
              <a:rPr lang="de-DE" sz="1600" dirty="0">
                <a:solidFill>
                  <a:schemeClr val="bg1"/>
                </a:solidFill>
                <a:latin typeface="Arial" charset="0"/>
              </a:rPr>
              <a:t> matter</a:t>
            </a:r>
          </a:p>
          <a:p>
            <a:pPr>
              <a:defRPr/>
            </a:pPr>
            <a:r>
              <a:rPr lang="de-DE" sz="1600" dirty="0" err="1">
                <a:solidFill>
                  <a:schemeClr val="bg1"/>
                </a:solidFill>
                <a:latin typeface="Arial" charset="0"/>
              </a:rPr>
              <a:t>what</a:t>
            </a:r>
            <a:r>
              <a:rPr lang="de-DE" sz="1600" dirty="0">
                <a:solidFill>
                  <a:schemeClr val="bg1"/>
                </a:solidFill>
                <a:latin typeface="Arial" charset="0"/>
              </a:rPr>
              <a:t> </a:t>
            </a:r>
            <a:r>
              <a:rPr lang="de-DE" sz="1600" dirty="0" err="1">
                <a:solidFill>
                  <a:schemeClr val="bg1"/>
                </a:solidFill>
                <a:latin typeface="Arial" charset="0"/>
              </a:rPr>
              <a:t>happens</a:t>
            </a:r>
            <a:r>
              <a:rPr lang="de-DE" sz="1600" dirty="0">
                <a:solidFill>
                  <a:schemeClr val="bg1"/>
                </a:solidFill>
                <a:latin typeface="Arial" charset="0"/>
              </a:rPr>
              <a:t>.</a:t>
            </a:r>
          </a:p>
          <a:p>
            <a:pPr>
              <a:defRPr/>
            </a:pPr>
            <a:endParaRPr lang="de-DE" sz="1600" dirty="0">
              <a:solidFill>
                <a:srgbClr val="000000"/>
              </a:solidFill>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FAD5A-8351-5B4B-83E8-E0E5DCA62556}"/>
              </a:ext>
            </a:extLst>
          </p:cNvPr>
          <p:cNvSpPr>
            <a:spLocks noGrp="1"/>
          </p:cNvSpPr>
          <p:nvPr>
            <p:ph type="title"/>
          </p:nvPr>
        </p:nvSpPr>
        <p:spPr>
          <a:xfrm>
            <a:off x="457200" y="274638"/>
            <a:ext cx="8229600" cy="861774"/>
          </a:xfrm>
        </p:spPr>
        <p:txBody>
          <a:bodyPr/>
          <a:lstStyle/>
          <a:p>
            <a:r>
              <a:rPr lang="de-DE" altLang="de-DE" sz="2800" dirty="0">
                <a:solidFill>
                  <a:srgbClr val="006EAA">
                    <a:alpha val="45000"/>
                  </a:srgbClr>
                </a:solidFill>
              </a:rPr>
              <a:t>Level 2 </a:t>
            </a:r>
            <a:r>
              <a:rPr lang="mr-IN" altLang="de-DE" sz="2800" dirty="0">
                <a:solidFill>
                  <a:srgbClr val="006EAA">
                    <a:alpha val="45000"/>
                  </a:srgbClr>
                </a:solidFill>
              </a:rPr>
              <a:t>–</a:t>
            </a:r>
            <a:r>
              <a:rPr lang="de-DE" altLang="de-DE" sz="2800" dirty="0">
                <a:solidFill>
                  <a:srgbClr val="006EAA">
                    <a:alpha val="45000"/>
                  </a:srgbClr>
                </a:solidFill>
              </a:rPr>
              <a:t> TMO-100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Voice Features</a:t>
            </a:r>
          </a:p>
        </p:txBody>
      </p:sp>
      <p:sp>
        <p:nvSpPr>
          <p:cNvPr id="7" name="Textplatzhalter 6">
            <a:extLst>
              <a:ext uri="{FF2B5EF4-FFF2-40B4-BE49-F238E27FC236}">
                <a16:creationId xmlns:a16="http://schemas.microsoft.com/office/drawing/2014/main" id="{542C371C-B025-EA40-BBBC-5B2B17163E37}"/>
              </a:ext>
            </a:extLst>
          </p:cNvPr>
          <p:cNvSpPr>
            <a:spLocks noGrp="1"/>
          </p:cNvSpPr>
          <p:nvPr>
            <p:ph type="body" idx="1"/>
          </p:nvPr>
        </p:nvSpPr>
        <p:spPr>
          <a:xfrm>
            <a:off x="457200" y="1465263"/>
            <a:ext cx="4040188" cy="639762"/>
          </a:xfrm>
        </p:spPr>
        <p:txBody>
          <a:bodyPr/>
          <a:lstStyle/>
          <a:p>
            <a:pPr>
              <a:buFont typeface="Wingdings" charset="0"/>
              <a:buNone/>
              <a:defRPr/>
            </a:pPr>
            <a:r>
              <a:rPr lang="de-DE" dirty="0"/>
              <a:t>Voice Speaker </a:t>
            </a:r>
            <a:r>
              <a:rPr lang="de-DE" dirty="0" err="1"/>
              <a:t>Mic</a:t>
            </a:r>
            <a:r>
              <a:rPr lang="de-DE" dirty="0"/>
              <a:t> Feature</a:t>
            </a:r>
          </a:p>
        </p:txBody>
      </p:sp>
      <p:sp>
        <p:nvSpPr>
          <p:cNvPr id="8" name="Inhaltsplatzhalter 7">
            <a:extLst>
              <a:ext uri="{FF2B5EF4-FFF2-40B4-BE49-F238E27FC236}">
                <a16:creationId xmlns:a16="http://schemas.microsoft.com/office/drawing/2014/main" id="{388257EB-2CEE-EF47-B340-4AD783E93259}"/>
              </a:ext>
            </a:extLst>
          </p:cNvPr>
          <p:cNvSpPr>
            <a:spLocks noGrp="1"/>
          </p:cNvSpPr>
          <p:nvPr>
            <p:ph sz="half" idx="2"/>
          </p:nvPr>
        </p:nvSpPr>
        <p:spPr/>
        <p:txBody>
          <a:bodyPr/>
          <a:lstStyle/>
          <a:p>
            <a:pPr>
              <a:buFont typeface="Wingdings" charset="0"/>
              <a:buChar char="v"/>
              <a:defRPr/>
            </a:pPr>
            <a:r>
              <a:rPr lang="de-DE" sz="2000" dirty="0"/>
              <a:t>Hardware Option</a:t>
            </a:r>
          </a:p>
          <a:p>
            <a:pPr>
              <a:buFont typeface="Wingdings" charset="0"/>
              <a:buChar char="v"/>
              <a:defRPr/>
            </a:pPr>
            <a:r>
              <a:rPr lang="de-DE" sz="2000" dirty="0" err="1"/>
              <a:t>For</a:t>
            </a:r>
            <a:r>
              <a:rPr lang="de-DE" sz="2000" dirty="0"/>
              <a:t> </a:t>
            </a:r>
            <a:r>
              <a:rPr lang="de-DE" sz="2000" dirty="0" err="1"/>
              <a:t>emergency</a:t>
            </a:r>
            <a:r>
              <a:rPr lang="de-DE" sz="2000" dirty="0"/>
              <a:t> </a:t>
            </a:r>
            <a:r>
              <a:rPr lang="de-DE" sz="2000" dirty="0" err="1"/>
              <a:t>situations</a:t>
            </a:r>
            <a:endParaRPr lang="de-DE" sz="2000" dirty="0"/>
          </a:p>
          <a:p>
            <a:pPr>
              <a:buFont typeface="Wingdings" charset="0"/>
              <a:buChar char="v"/>
              <a:defRPr/>
            </a:pPr>
            <a:r>
              <a:rPr lang="de-DE" sz="2000" dirty="0" err="1"/>
              <a:t>Pre</a:t>
            </a:r>
            <a:r>
              <a:rPr lang="de-DE" sz="2000" dirty="0"/>
              <a:t>-set ISSI </a:t>
            </a:r>
            <a:r>
              <a:rPr lang="de-DE" sz="2000" dirty="0" err="1"/>
              <a:t>or</a:t>
            </a:r>
            <a:r>
              <a:rPr lang="de-DE" sz="2000" dirty="0"/>
              <a:t> GSSI (</a:t>
            </a:r>
            <a:r>
              <a:rPr lang="de-DE" sz="2000" dirty="0" err="1"/>
              <a:t>e.g.control</a:t>
            </a:r>
            <a:r>
              <a:rPr lang="de-DE" sz="2000" dirty="0"/>
              <a:t> </a:t>
            </a:r>
            <a:r>
              <a:rPr lang="de-DE" sz="2000" dirty="0" err="1"/>
              <a:t>room</a:t>
            </a:r>
            <a:r>
              <a:rPr lang="de-DE" sz="2000" dirty="0"/>
              <a:t>)</a:t>
            </a:r>
          </a:p>
          <a:p>
            <a:pPr>
              <a:buFont typeface="Wingdings" charset="0"/>
              <a:buChar char="v"/>
              <a:defRPr/>
            </a:pPr>
            <a:endParaRPr lang="de-DE" sz="2000" dirty="0"/>
          </a:p>
        </p:txBody>
      </p:sp>
      <p:sp>
        <p:nvSpPr>
          <p:cNvPr id="9" name="Textplatzhalter 8">
            <a:extLst>
              <a:ext uri="{FF2B5EF4-FFF2-40B4-BE49-F238E27FC236}">
                <a16:creationId xmlns:a16="http://schemas.microsoft.com/office/drawing/2014/main" id="{9F6E6850-AC80-334B-87F0-5482DC02F9A3}"/>
              </a:ext>
            </a:extLst>
          </p:cNvPr>
          <p:cNvSpPr>
            <a:spLocks noGrp="1"/>
          </p:cNvSpPr>
          <p:nvPr>
            <p:ph type="body" sz="quarter" idx="3"/>
          </p:nvPr>
        </p:nvSpPr>
        <p:spPr>
          <a:xfrm>
            <a:off x="4645025" y="1465263"/>
            <a:ext cx="4041775" cy="639762"/>
          </a:xfrm>
        </p:spPr>
        <p:txBody>
          <a:bodyPr/>
          <a:lstStyle/>
          <a:p>
            <a:pPr>
              <a:buFont typeface="Wingdings" charset="0"/>
              <a:buNone/>
              <a:defRPr/>
            </a:pPr>
            <a:r>
              <a:rPr lang="de-DE" dirty="0"/>
              <a:t>Voice Alarm Feature</a:t>
            </a:r>
          </a:p>
        </p:txBody>
      </p:sp>
      <p:sp>
        <p:nvSpPr>
          <p:cNvPr id="10" name="Inhaltsplatzhalter 9">
            <a:extLst>
              <a:ext uri="{FF2B5EF4-FFF2-40B4-BE49-F238E27FC236}">
                <a16:creationId xmlns:a16="http://schemas.microsoft.com/office/drawing/2014/main" id="{FE93F598-AC3C-BB45-B45B-F66B1E740AA2}"/>
              </a:ext>
            </a:extLst>
          </p:cNvPr>
          <p:cNvSpPr>
            <a:spLocks noGrp="1"/>
          </p:cNvSpPr>
          <p:nvPr>
            <p:ph sz="quarter" idx="4"/>
          </p:nvPr>
        </p:nvSpPr>
        <p:spPr/>
        <p:txBody>
          <a:bodyPr/>
          <a:lstStyle/>
          <a:p>
            <a:pPr>
              <a:buFont typeface="Wingdings" charset="0"/>
              <a:buChar char="v"/>
              <a:defRPr/>
            </a:pPr>
            <a:r>
              <a:rPr lang="de-DE" sz="2000" dirty="0"/>
              <a:t>Software Option</a:t>
            </a:r>
          </a:p>
          <a:p>
            <a:pPr>
              <a:buFont typeface="Wingdings" charset="0"/>
              <a:buChar char="v"/>
              <a:defRPr/>
            </a:pPr>
            <a:r>
              <a:rPr lang="de-DE" sz="2000" dirty="0" err="1"/>
              <a:t>Record</a:t>
            </a:r>
            <a:r>
              <a:rPr lang="de-DE" sz="2000" dirty="0"/>
              <a:t> </a:t>
            </a:r>
            <a:r>
              <a:rPr lang="de-DE" sz="2000" dirty="0" err="1"/>
              <a:t>up</a:t>
            </a:r>
            <a:r>
              <a:rPr lang="de-DE" sz="2000" dirty="0"/>
              <a:t> </a:t>
            </a:r>
            <a:r>
              <a:rPr lang="de-DE" sz="2000" dirty="0" err="1"/>
              <a:t>to</a:t>
            </a:r>
            <a:r>
              <a:rPr lang="de-DE" sz="2000" dirty="0"/>
              <a:t> 16 Voice </a:t>
            </a:r>
            <a:r>
              <a:rPr lang="de-DE" sz="2000" dirty="0" err="1"/>
              <a:t>messages</a:t>
            </a:r>
            <a:r>
              <a:rPr lang="de-DE" sz="2000" dirty="0"/>
              <a:t> </a:t>
            </a:r>
            <a:r>
              <a:rPr lang="de-DE" sz="2000" dirty="0" err="1"/>
              <a:t>that</a:t>
            </a:r>
            <a:r>
              <a:rPr lang="de-DE" sz="2000" dirty="0"/>
              <a:t> </a:t>
            </a:r>
            <a:r>
              <a:rPr lang="de-DE" sz="2000" dirty="0" err="1"/>
              <a:t>can</a:t>
            </a:r>
            <a:r>
              <a:rPr lang="de-DE" sz="2000" dirty="0"/>
              <a:t> </a:t>
            </a:r>
            <a:r>
              <a:rPr lang="de-DE" sz="2000" dirty="0" err="1"/>
              <a:t>be</a:t>
            </a:r>
            <a:r>
              <a:rPr lang="de-DE" sz="2000" dirty="0"/>
              <a:t> </a:t>
            </a:r>
            <a:r>
              <a:rPr lang="de-DE" sz="2000" dirty="0" err="1"/>
              <a:t>sent</a:t>
            </a:r>
            <a:r>
              <a:rPr lang="de-DE" sz="2000" dirty="0"/>
              <a:t> out in </a:t>
            </a:r>
            <a:r>
              <a:rPr lang="de-DE" sz="2000" dirty="0" err="1"/>
              <a:t>emergency</a:t>
            </a:r>
            <a:r>
              <a:rPr lang="de-DE" sz="2000" dirty="0"/>
              <a:t> </a:t>
            </a:r>
            <a:r>
              <a:rPr lang="de-DE" sz="2000" dirty="0" err="1"/>
              <a:t>situation</a:t>
            </a:r>
            <a:endParaRPr lang="de-DE" sz="2000" dirty="0"/>
          </a:p>
          <a:p>
            <a:pPr>
              <a:buFont typeface="Wingdings" charset="0"/>
              <a:buChar char="v"/>
              <a:defRPr/>
            </a:pPr>
            <a:r>
              <a:rPr lang="de-DE" sz="2000" dirty="0" err="1"/>
              <a:t>Up</a:t>
            </a:r>
            <a:r>
              <a:rPr lang="de-DE" sz="2000" dirty="0"/>
              <a:t> </a:t>
            </a:r>
            <a:r>
              <a:rPr lang="de-DE" sz="2000" dirty="0" err="1"/>
              <a:t>to</a:t>
            </a:r>
            <a:r>
              <a:rPr lang="de-DE" sz="2000" dirty="0"/>
              <a:t> 15 </a:t>
            </a:r>
            <a:r>
              <a:rPr lang="de-DE" sz="2000" dirty="0" err="1"/>
              <a:t>seconds</a:t>
            </a:r>
            <a:r>
              <a:rPr lang="de-DE" sz="2000" dirty="0"/>
              <a:t> in </a:t>
            </a:r>
            <a:r>
              <a:rPr lang="de-DE" sz="2000" dirty="0" err="1"/>
              <a:t>length</a:t>
            </a:r>
            <a:endParaRPr lang="de-DE" sz="2000" dirty="0"/>
          </a:p>
          <a:p>
            <a:pPr>
              <a:buFont typeface="Wingdings" charset="0"/>
              <a:buChar char="v"/>
              <a:defRPr/>
            </a:pPr>
            <a:r>
              <a:rPr lang="de-DE" sz="2000" dirty="0"/>
              <a:t>Individual </a:t>
            </a:r>
            <a:r>
              <a:rPr lang="de-DE" sz="2000" dirty="0" err="1"/>
              <a:t>or</a:t>
            </a:r>
            <a:r>
              <a:rPr lang="de-DE" sz="2000" dirty="0"/>
              <a:t> Group Call</a:t>
            </a:r>
          </a:p>
          <a:p>
            <a:pPr>
              <a:buFont typeface="Wingdings" charset="0"/>
              <a:buChar char="v"/>
              <a:defRPr/>
            </a:pPr>
            <a:r>
              <a:rPr lang="de-DE" sz="2000" dirty="0"/>
              <a:t>Can </a:t>
            </a:r>
            <a:r>
              <a:rPr lang="de-DE" sz="2000" dirty="0" err="1"/>
              <a:t>be</a:t>
            </a:r>
            <a:r>
              <a:rPr lang="de-DE" sz="2000" dirty="0"/>
              <a:t> </a:t>
            </a:r>
            <a:r>
              <a:rPr lang="de-DE" sz="2000" dirty="0" err="1"/>
              <a:t>connected</a:t>
            </a:r>
            <a:r>
              <a:rPr lang="de-DE" sz="2000" dirty="0"/>
              <a:t> </a:t>
            </a:r>
            <a:r>
              <a:rPr lang="de-DE" sz="2000" dirty="0" err="1"/>
              <a:t>to</a:t>
            </a:r>
            <a:r>
              <a:rPr lang="de-DE" sz="2000" dirty="0"/>
              <a:t> </a:t>
            </a:r>
            <a:r>
              <a:rPr lang="de-DE" sz="2000" dirty="0" err="1"/>
              <a:t>loudspeaker</a:t>
            </a:r>
            <a:r>
              <a:rPr lang="de-DE" sz="2000" dirty="0"/>
              <a:t> </a:t>
            </a:r>
            <a:r>
              <a:rPr lang="de-DE" sz="2000" dirty="0" err="1"/>
              <a:t>for</a:t>
            </a:r>
            <a:r>
              <a:rPr lang="de-DE" sz="2000" dirty="0"/>
              <a:t> </a:t>
            </a:r>
            <a:r>
              <a:rPr lang="de-DE" sz="2000" dirty="0" err="1"/>
              <a:t>emergency</a:t>
            </a:r>
            <a:r>
              <a:rPr lang="de-DE" sz="2000" dirty="0"/>
              <a:t> </a:t>
            </a:r>
            <a:r>
              <a:rPr lang="de-DE" sz="2000" dirty="0" err="1"/>
              <a:t>situations</a:t>
            </a:r>
            <a:endParaRPr lang="de-DE" sz="2000" dirty="0"/>
          </a:p>
        </p:txBody>
      </p:sp>
      <p:pic>
        <p:nvPicPr>
          <p:cNvPr id="29702" name="Bild 10" descr="TMO100_voice.png">
            <a:extLst>
              <a:ext uri="{FF2B5EF4-FFF2-40B4-BE49-F238E27FC236}">
                <a16:creationId xmlns:a16="http://schemas.microsoft.com/office/drawing/2014/main" id="{4F32482A-5048-324B-B86B-135BC21208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488" y="3863975"/>
            <a:ext cx="2941637"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Gerade Verbindung 12">
            <a:extLst>
              <a:ext uri="{FF2B5EF4-FFF2-40B4-BE49-F238E27FC236}">
                <a16:creationId xmlns:a16="http://schemas.microsoft.com/office/drawing/2014/main" id="{5524CA2F-B7BD-A144-BA64-7A6310511184}"/>
              </a:ext>
            </a:extLst>
          </p:cNvPr>
          <p:cNvCxnSpPr>
            <a:cxnSpLocks noChangeShapeType="1"/>
          </p:cNvCxnSpPr>
          <p:nvPr/>
        </p:nvCxnSpPr>
        <p:spPr bwMode="auto">
          <a:xfrm flipV="1">
            <a:off x="-80963" y="2076450"/>
            <a:ext cx="9332913" cy="80963"/>
          </a:xfrm>
          <a:prstGeom prst="line">
            <a:avLst/>
          </a:prstGeom>
          <a:noFill/>
          <a:ln w="28575">
            <a:solidFill>
              <a:srgbClr val="276AA4"/>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1B5A0-8602-FC48-BE62-022E5E38931F}"/>
              </a:ext>
            </a:extLst>
          </p:cNvPr>
          <p:cNvSpPr>
            <a:spLocks noGrp="1"/>
          </p:cNvSpPr>
          <p:nvPr>
            <p:ph type="title"/>
          </p:nvPr>
        </p:nvSpPr>
        <p:spPr>
          <a:xfrm>
            <a:off x="1041400" y="350838"/>
            <a:ext cx="7275513" cy="430887"/>
          </a:xfrm>
        </p:spPr>
        <p:txBody>
          <a:bodyPr/>
          <a:lstStyle/>
          <a:p>
            <a:r>
              <a:rPr lang="de-DE" altLang="de-DE" sz="2800" dirty="0"/>
              <a:t>Level 3 </a:t>
            </a:r>
            <a:r>
              <a:rPr lang="mr-IN" altLang="de-DE" sz="2800" dirty="0"/>
              <a:t>–</a:t>
            </a:r>
            <a:r>
              <a:rPr lang="de-DE" altLang="de-DE" sz="2800" dirty="0"/>
              <a:t> SCADA </a:t>
            </a:r>
            <a:r>
              <a:rPr lang="de-DE" altLang="de-DE" sz="2800" dirty="0" err="1"/>
              <a:t>specific</a:t>
            </a:r>
            <a:r>
              <a:rPr lang="de-DE" altLang="de-DE" sz="2800" dirty="0"/>
              <a:t> </a:t>
            </a:r>
            <a:r>
              <a:rPr lang="de-DE" altLang="de-DE" sz="2800" dirty="0" err="1"/>
              <a:t>features</a:t>
            </a:r>
            <a:endParaRPr lang="de-DE" altLang="de-DE" sz="2800" dirty="0"/>
          </a:p>
        </p:txBody>
      </p:sp>
      <p:sp>
        <p:nvSpPr>
          <p:cNvPr id="3" name="Inhaltsplatzhalter 2">
            <a:extLst>
              <a:ext uri="{FF2B5EF4-FFF2-40B4-BE49-F238E27FC236}">
                <a16:creationId xmlns:a16="http://schemas.microsoft.com/office/drawing/2014/main" id="{68F4B281-8708-F049-9072-20E5D8774D10}"/>
              </a:ext>
            </a:extLst>
          </p:cNvPr>
          <p:cNvSpPr>
            <a:spLocks noGrp="1"/>
          </p:cNvSpPr>
          <p:nvPr>
            <p:ph idx="1"/>
          </p:nvPr>
        </p:nvSpPr>
        <p:spPr/>
        <p:txBody>
          <a:bodyPr/>
          <a:lstStyle/>
          <a:p>
            <a:pPr>
              <a:buFont typeface="Wingdings" charset="0"/>
              <a:buChar char="v"/>
              <a:defRPr/>
            </a:pPr>
            <a:r>
              <a:rPr lang="de-DE" altLang="de-DE" dirty="0"/>
              <a:t>Data </a:t>
            </a:r>
            <a:r>
              <a:rPr lang="en-US" altLang="de-DE" dirty="0"/>
              <a:t>transmission</a:t>
            </a:r>
            <a:r>
              <a:rPr lang="de-DE" altLang="de-DE" dirty="0"/>
              <a:t> </a:t>
            </a:r>
            <a:r>
              <a:rPr lang="de-DE" altLang="de-DE" dirty="0" err="1"/>
              <a:t>over</a:t>
            </a:r>
            <a:r>
              <a:rPr lang="de-DE" altLang="de-DE" dirty="0"/>
              <a:t> TETRA</a:t>
            </a:r>
            <a:endParaRPr lang="de-DE" dirty="0"/>
          </a:p>
          <a:p>
            <a:pPr>
              <a:buFont typeface="Wingdings" charset="0"/>
              <a:buChar char="v"/>
              <a:defRPr/>
            </a:pPr>
            <a:r>
              <a:rPr lang="de-DE" dirty="0"/>
              <a:t>Different </a:t>
            </a:r>
            <a:r>
              <a:rPr lang="de-DE" dirty="0" err="1"/>
              <a:t>Protocols</a:t>
            </a:r>
            <a:r>
              <a:rPr lang="de-DE" dirty="0"/>
              <a:t> </a:t>
            </a:r>
            <a:r>
              <a:rPr lang="de-DE" dirty="0" err="1"/>
              <a:t>supported</a:t>
            </a:r>
            <a:r>
              <a:rPr lang="de-DE" dirty="0"/>
              <a:t> </a:t>
            </a:r>
            <a:r>
              <a:rPr lang="de-DE" dirty="0" err="1"/>
              <a:t>by</a:t>
            </a:r>
            <a:r>
              <a:rPr lang="de-DE" dirty="0"/>
              <a:t> </a:t>
            </a:r>
            <a:r>
              <a:rPr lang="de-DE" dirty="0" err="1"/>
              <a:t>the</a:t>
            </a:r>
            <a:r>
              <a:rPr lang="de-DE" dirty="0"/>
              <a:t> TMO-100</a:t>
            </a:r>
          </a:p>
          <a:p>
            <a:pPr lvl="1">
              <a:buFont typeface="Wingdings 2" charset="0"/>
              <a:buChar char="®"/>
              <a:defRPr/>
            </a:pPr>
            <a:r>
              <a:rPr lang="de-DE" dirty="0"/>
              <a:t>Serial </a:t>
            </a:r>
            <a:r>
              <a:rPr lang="de-DE" dirty="0" err="1"/>
              <a:t>and</a:t>
            </a:r>
            <a:r>
              <a:rPr lang="de-DE" dirty="0"/>
              <a:t> IP </a:t>
            </a:r>
            <a:r>
              <a:rPr lang="de-DE" dirty="0" err="1"/>
              <a:t>Protocols</a:t>
            </a:r>
            <a:endParaRPr lang="de-DE" dirty="0"/>
          </a:p>
          <a:p>
            <a:pPr>
              <a:buFont typeface="Wingdings" charset="0"/>
              <a:buChar char="v"/>
              <a:defRPr/>
            </a:pPr>
            <a:r>
              <a:rPr lang="de-DE" dirty="0"/>
              <a:t>Serial </a:t>
            </a:r>
            <a:r>
              <a:rPr lang="de-DE" dirty="0" err="1"/>
              <a:t>over</a:t>
            </a:r>
            <a:r>
              <a:rPr lang="de-DE" dirty="0"/>
              <a:t> IP </a:t>
            </a:r>
            <a:r>
              <a:rPr lang="de-DE" dirty="0" err="1"/>
              <a:t>transmission</a:t>
            </a:r>
            <a:endParaRPr lang="de-DE" dirty="0"/>
          </a:p>
          <a:p>
            <a:pPr>
              <a:buFont typeface="Wingdings" charset="0"/>
              <a:buChar char="v"/>
              <a:defRPr/>
            </a:pPr>
            <a:r>
              <a:rPr lang="de-DE" dirty="0"/>
              <a:t>Routing Table</a:t>
            </a:r>
          </a:p>
          <a:p>
            <a:pPr>
              <a:buFont typeface="Wingdings" charset="0"/>
              <a:buChar char="v"/>
              <a:defRPr/>
            </a:pPr>
            <a:r>
              <a:rPr lang="de-DE" dirty="0"/>
              <a:t>RTU </a:t>
            </a:r>
            <a:r>
              <a:rPr lang="de-DE" dirty="0" err="1"/>
              <a:t>with</a:t>
            </a:r>
            <a:r>
              <a:rPr lang="de-DE" dirty="0"/>
              <a:t> </a:t>
            </a:r>
            <a:r>
              <a:rPr lang="de-DE" dirty="0" err="1"/>
              <a:t>embedded</a:t>
            </a:r>
            <a:r>
              <a:rPr lang="de-DE" dirty="0"/>
              <a:t> I/O</a:t>
            </a:r>
          </a:p>
          <a:p>
            <a:pPr>
              <a:buFont typeface="Wingdings" charset="0"/>
              <a:buChar char="v"/>
              <a:defRPr/>
            </a:pPr>
            <a:r>
              <a:rPr lang="de-DE" dirty="0"/>
              <a:t>PicoLogo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D78">
                <a:tint val="66000"/>
                <a:satMod val="160000"/>
              </a:srgbClr>
            </a:gs>
            <a:gs pos="50000">
              <a:srgbClr val="FFFD78">
                <a:tint val="44500"/>
                <a:satMod val="160000"/>
              </a:srgbClr>
            </a:gs>
            <a:gs pos="100000">
              <a:srgbClr val="FFFD78">
                <a:tint val="23500"/>
                <a:satMod val="160000"/>
              </a:srgb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B4AF8-A3B2-2E56-DD69-DAC9AF05CFB0}"/>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3 </a:t>
            </a:r>
            <a:r>
              <a:rPr lang="mr-IN" altLang="de-DE" sz="2800" dirty="0">
                <a:solidFill>
                  <a:srgbClr val="006EAA">
                    <a:alpha val="45000"/>
                  </a:srgbClr>
                </a:solidFill>
              </a:rPr>
              <a:t>–</a:t>
            </a:r>
            <a:r>
              <a:rPr lang="de-DE" altLang="de-DE" sz="2800" dirty="0">
                <a:solidFill>
                  <a:srgbClr val="006EAA">
                    <a:alpha val="45000"/>
                  </a:srgbClr>
                </a:solidFill>
              </a:rPr>
              <a:t> SCADA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sz="2800" dirty="0"/>
            </a:br>
            <a:r>
              <a:rPr lang="de-DE" altLang="de-DE" sz="2800" dirty="0"/>
              <a:t>Data </a:t>
            </a:r>
            <a:r>
              <a:rPr lang="de-DE" altLang="de-DE" sz="2800" dirty="0" err="1"/>
              <a:t>transmission</a:t>
            </a:r>
            <a:r>
              <a:rPr lang="de-DE" altLang="de-DE" sz="2800" dirty="0"/>
              <a:t> </a:t>
            </a:r>
            <a:r>
              <a:rPr lang="de-DE" altLang="de-DE" sz="2800" dirty="0" err="1"/>
              <a:t>over</a:t>
            </a:r>
            <a:r>
              <a:rPr lang="de-DE" altLang="de-DE" sz="2800" dirty="0"/>
              <a:t> TETRA</a:t>
            </a:r>
            <a:endParaRPr lang="en-US" sz="2800" dirty="0"/>
          </a:p>
        </p:txBody>
      </p:sp>
      <p:sp>
        <p:nvSpPr>
          <p:cNvPr id="4" name="Abgerundetes Rechteck 3">
            <a:extLst>
              <a:ext uri="{FF2B5EF4-FFF2-40B4-BE49-F238E27FC236}">
                <a16:creationId xmlns:a16="http://schemas.microsoft.com/office/drawing/2014/main" id="{E1FFCEA9-799D-6DFC-4553-B29CF47455BC}"/>
              </a:ext>
            </a:extLst>
          </p:cNvPr>
          <p:cNvSpPr>
            <a:spLocks noChangeArrowheads="1"/>
          </p:cNvSpPr>
          <p:nvPr/>
        </p:nvSpPr>
        <p:spPr bwMode="auto">
          <a:xfrm>
            <a:off x="644525" y="1824038"/>
            <a:ext cx="1874838" cy="4294187"/>
          </a:xfrm>
          <a:prstGeom prst="roundRect">
            <a:avLst>
              <a:gd name="adj" fmla="val 16667"/>
            </a:avLst>
          </a:prstGeom>
          <a:gradFill flip="none" rotWithShape="1">
            <a:gsLst>
              <a:gs pos="0">
                <a:srgbClr val="FFFD78">
                  <a:tint val="66000"/>
                  <a:satMod val="160000"/>
                </a:srgbClr>
              </a:gs>
              <a:gs pos="50000">
                <a:srgbClr val="FFFD78">
                  <a:tint val="44500"/>
                  <a:satMod val="160000"/>
                </a:srgbClr>
              </a:gs>
              <a:gs pos="100000">
                <a:srgbClr val="FFFD78">
                  <a:tint val="23500"/>
                  <a:satMod val="160000"/>
                </a:srgbClr>
              </a:gs>
            </a:gsLst>
            <a:lin ang="5400000" scaled="1"/>
            <a:tileRect/>
          </a:gradFill>
          <a:ln w="9525">
            <a:solidFill>
              <a:schemeClr val="accent4">
                <a:lumMod val="50000"/>
              </a:schemeClr>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sz="1600" b="1" dirty="0">
                <a:solidFill>
                  <a:srgbClr val="000000"/>
                </a:solidFill>
                <a:latin typeface="Arial" charset="0"/>
                <a:ea typeface="ＭＳ Ｐゴシック" charset="0"/>
              </a:rPr>
              <a:t>AT Modem</a:t>
            </a:r>
          </a:p>
          <a:p>
            <a:pPr>
              <a:defRPr/>
            </a:pPr>
            <a:r>
              <a:rPr lang="en-US" sz="1600" dirty="0">
                <a:solidFill>
                  <a:srgbClr val="000000"/>
                </a:solidFill>
                <a:latin typeface="Arial" charset="0"/>
                <a:ea typeface="ＭＳ Ｐゴシック" charset="0"/>
              </a:rPr>
              <a:t>AT commands are </a:t>
            </a:r>
          </a:p>
          <a:p>
            <a:pPr>
              <a:defRPr/>
            </a:pPr>
            <a:r>
              <a:rPr lang="en-US" sz="1600" dirty="0">
                <a:solidFill>
                  <a:srgbClr val="000000"/>
                </a:solidFill>
                <a:latin typeface="Arial" charset="0"/>
                <a:ea typeface="ＭＳ Ｐゴシック" charset="0"/>
              </a:rPr>
              <a:t>supported by </a:t>
            </a:r>
          </a:p>
          <a:p>
            <a:pPr>
              <a:defRPr/>
            </a:pPr>
            <a:r>
              <a:rPr lang="en-US" sz="1600" dirty="0">
                <a:solidFill>
                  <a:srgbClr val="000000"/>
                </a:solidFill>
                <a:latin typeface="Arial" charset="0"/>
                <a:ea typeface="ＭＳ Ｐゴシック" charset="0"/>
              </a:rPr>
              <a:t>TETRA radios. For</a:t>
            </a:r>
          </a:p>
          <a:p>
            <a:pPr>
              <a:defRPr/>
            </a:pPr>
            <a:r>
              <a:rPr lang="en-US" sz="1600" dirty="0">
                <a:solidFill>
                  <a:srgbClr val="000000"/>
                </a:solidFill>
                <a:latin typeface="Arial" charset="0"/>
                <a:ea typeface="ＭＳ Ｐゴシック" charset="0"/>
              </a:rPr>
              <a:t>SCADA applications</a:t>
            </a:r>
          </a:p>
          <a:p>
            <a:pPr>
              <a:defRPr/>
            </a:pPr>
            <a:r>
              <a:rPr lang="en-US" sz="1600" dirty="0">
                <a:solidFill>
                  <a:srgbClr val="000000"/>
                </a:solidFill>
                <a:latin typeface="Arial" charset="0"/>
                <a:ea typeface="ＭＳ Ｐゴシック" charset="0"/>
              </a:rPr>
              <a:t>an external con-</a:t>
            </a:r>
          </a:p>
          <a:p>
            <a:pPr>
              <a:defRPr/>
            </a:pPr>
            <a:r>
              <a:rPr lang="en-US" sz="1600" dirty="0">
                <a:solidFill>
                  <a:srgbClr val="000000"/>
                </a:solidFill>
                <a:latin typeface="Arial" charset="0"/>
                <a:ea typeface="ＭＳ Ｐゴシック" charset="0"/>
              </a:rPr>
              <a:t>troller is needed to </a:t>
            </a:r>
          </a:p>
          <a:p>
            <a:pPr>
              <a:defRPr/>
            </a:pPr>
            <a:r>
              <a:rPr lang="en-US" sz="1600" dirty="0">
                <a:solidFill>
                  <a:srgbClr val="000000"/>
                </a:solidFill>
                <a:latin typeface="Arial" charset="0"/>
                <a:ea typeface="ＭＳ Ｐゴシック" charset="0"/>
              </a:rPr>
              <a:t>convert the SDS </a:t>
            </a:r>
          </a:p>
          <a:p>
            <a:pPr>
              <a:defRPr/>
            </a:pPr>
            <a:r>
              <a:rPr lang="en-US" sz="1600" dirty="0">
                <a:solidFill>
                  <a:srgbClr val="000000"/>
                </a:solidFill>
                <a:latin typeface="Arial" charset="0"/>
                <a:ea typeface="ＭＳ Ｐゴシック" charset="0"/>
              </a:rPr>
              <a:t>data into industry</a:t>
            </a:r>
          </a:p>
          <a:p>
            <a:pPr>
              <a:defRPr/>
            </a:pPr>
            <a:r>
              <a:rPr lang="en-US" sz="1600" dirty="0">
                <a:solidFill>
                  <a:srgbClr val="000000"/>
                </a:solidFill>
                <a:latin typeface="Arial" charset="0"/>
                <a:ea typeface="ＭＳ Ｐゴシック" charset="0"/>
              </a:rPr>
              <a:t>protocols.</a:t>
            </a:r>
          </a:p>
        </p:txBody>
      </p:sp>
      <p:sp>
        <p:nvSpPr>
          <p:cNvPr id="5" name="Abgerundetes Rechteck 4">
            <a:extLst>
              <a:ext uri="{FF2B5EF4-FFF2-40B4-BE49-F238E27FC236}">
                <a16:creationId xmlns:a16="http://schemas.microsoft.com/office/drawing/2014/main" id="{AEE3C2DD-79A0-82E1-99D0-8C5700CE7DAB}"/>
              </a:ext>
            </a:extLst>
          </p:cNvPr>
          <p:cNvSpPr>
            <a:spLocks noChangeArrowheads="1"/>
          </p:cNvSpPr>
          <p:nvPr/>
        </p:nvSpPr>
        <p:spPr bwMode="auto">
          <a:xfrm>
            <a:off x="3609975" y="1825625"/>
            <a:ext cx="1874838" cy="4294188"/>
          </a:xfrm>
          <a:prstGeom prst="roundRect">
            <a:avLst>
              <a:gd name="adj" fmla="val 16667"/>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ln w="9525">
            <a:solidFill>
              <a:srgbClr val="3B4F58"/>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sz="1600" b="1" dirty="0">
                <a:solidFill>
                  <a:srgbClr val="000000"/>
                </a:solidFill>
                <a:latin typeface="Arial" charset="0"/>
                <a:ea typeface="ＭＳ Ｐゴシック" charset="0"/>
              </a:rPr>
              <a:t>Data Modem</a:t>
            </a:r>
          </a:p>
          <a:p>
            <a:pPr>
              <a:defRPr/>
            </a:pPr>
            <a:r>
              <a:rPr lang="de-DE" sz="1600" dirty="0">
                <a:solidFill>
                  <a:srgbClr val="000000"/>
                </a:solidFill>
                <a:latin typeface="Arial" charset="0"/>
                <a:ea typeface="ＭＳ Ｐゴシック" charset="0"/>
              </a:rPr>
              <a:t>Can </a:t>
            </a:r>
            <a:r>
              <a:rPr lang="de-DE" sz="1600" dirty="0" err="1">
                <a:solidFill>
                  <a:srgbClr val="000000"/>
                </a:solidFill>
                <a:latin typeface="Arial" charset="0"/>
                <a:ea typeface="ＭＳ Ｐゴシック" charset="0"/>
              </a:rPr>
              <a:t>be</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connected</a:t>
            </a:r>
            <a:r>
              <a:rPr lang="de-DE" sz="1600" dirty="0">
                <a:solidFill>
                  <a:srgbClr val="000000"/>
                </a:solidFill>
                <a:latin typeface="Arial" charset="0"/>
                <a:ea typeface="ＭＳ Ｐゴシック" charset="0"/>
              </a:rPr>
              <a:t> </a:t>
            </a:r>
          </a:p>
          <a:p>
            <a:pPr>
              <a:defRPr/>
            </a:pPr>
            <a:r>
              <a:rPr lang="de-DE" sz="1600" dirty="0" err="1">
                <a:solidFill>
                  <a:srgbClr val="000000"/>
                </a:solidFill>
                <a:latin typeface="Arial" charset="0"/>
                <a:ea typeface="ＭＳ Ｐゴシック" charset="0"/>
              </a:rPr>
              <a:t>directly</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to</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any</a:t>
            </a:r>
            <a:br>
              <a:rPr lang="de-DE" sz="1600" dirty="0">
                <a:solidFill>
                  <a:srgbClr val="000000"/>
                </a:solidFill>
                <a:latin typeface="Arial" charset="0"/>
                <a:ea typeface="ＭＳ Ｐゴシック" charset="0"/>
              </a:rPr>
            </a:br>
            <a:r>
              <a:rPr lang="de-DE" sz="1600" dirty="0">
                <a:solidFill>
                  <a:srgbClr val="000000"/>
                </a:solidFill>
                <a:latin typeface="Arial" charset="0"/>
                <a:ea typeface="ＭＳ Ｐゴシック" charset="0"/>
              </a:rPr>
              <a:t>SCADA </a:t>
            </a:r>
            <a:r>
              <a:rPr lang="de-DE" sz="1600" dirty="0" err="1">
                <a:solidFill>
                  <a:srgbClr val="000000"/>
                </a:solidFill>
                <a:latin typeface="Arial" charset="0"/>
                <a:ea typeface="ＭＳ Ｐゴシック" charset="0"/>
              </a:rPr>
              <a:t>device</a:t>
            </a:r>
            <a:r>
              <a:rPr lang="de-DE" sz="1600" dirty="0">
                <a:solidFill>
                  <a:srgbClr val="000000"/>
                </a:solidFill>
                <a:latin typeface="Arial" charset="0"/>
                <a:ea typeface="ＭＳ Ｐゴシック" charset="0"/>
              </a:rPr>
              <a:t> (e.g.</a:t>
            </a:r>
          </a:p>
          <a:p>
            <a:pPr>
              <a:defRPr/>
            </a:pPr>
            <a:r>
              <a:rPr lang="de-DE" sz="1600" dirty="0">
                <a:solidFill>
                  <a:srgbClr val="000000"/>
                </a:solidFill>
                <a:latin typeface="Arial" charset="0"/>
                <a:ea typeface="ＭＳ Ｐゴシック" charset="0"/>
              </a:rPr>
              <a:t>PLC/RTU) and</a:t>
            </a:r>
          </a:p>
          <a:p>
            <a:pPr>
              <a:defRPr/>
            </a:pPr>
            <a:r>
              <a:rPr lang="de-DE" sz="1600" dirty="0" err="1">
                <a:solidFill>
                  <a:srgbClr val="000000"/>
                </a:solidFill>
                <a:latin typeface="Arial" charset="0"/>
                <a:ea typeface="ＭＳ Ｐゴシック" charset="0"/>
              </a:rPr>
              <a:t>supports</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serial</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as</a:t>
            </a:r>
            <a:endParaRPr lang="de-DE" sz="1600" dirty="0">
              <a:solidFill>
                <a:srgbClr val="000000"/>
              </a:solidFill>
              <a:latin typeface="Arial" charset="0"/>
              <a:ea typeface="ＭＳ Ｐゴシック" charset="0"/>
            </a:endParaRPr>
          </a:p>
          <a:p>
            <a:pPr>
              <a:defRPr/>
            </a:pPr>
            <a:r>
              <a:rPr lang="de-DE" sz="1600" dirty="0" err="1">
                <a:solidFill>
                  <a:srgbClr val="000000"/>
                </a:solidFill>
                <a:latin typeface="Arial" charset="0"/>
                <a:ea typeface="ＭＳ Ｐゴシック" charset="0"/>
              </a:rPr>
              <a:t>well</a:t>
            </a:r>
            <a:r>
              <a:rPr lang="de-DE" sz="1600" dirty="0">
                <a:solidFill>
                  <a:srgbClr val="000000"/>
                </a:solidFill>
                <a:latin typeface="Arial" charset="0"/>
                <a:ea typeface="ＭＳ Ｐゴシック" charset="0"/>
              </a:rPr>
              <a:t> </a:t>
            </a:r>
            <a:r>
              <a:rPr lang="de-DE" sz="1600" dirty="0" err="1">
                <a:solidFill>
                  <a:srgbClr val="000000"/>
                </a:solidFill>
                <a:latin typeface="Arial" charset="0"/>
                <a:ea typeface="ＭＳ Ｐゴシック" charset="0"/>
              </a:rPr>
              <a:t>as</a:t>
            </a:r>
            <a:r>
              <a:rPr lang="de-DE" sz="1600" dirty="0">
                <a:solidFill>
                  <a:srgbClr val="000000"/>
                </a:solidFill>
                <a:latin typeface="Arial" charset="0"/>
                <a:ea typeface="ＭＳ Ｐゴシック" charset="0"/>
              </a:rPr>
              <a:t> IP-</a:t>
            </a:r>
            <a:r>
              <a:rPr lang="de-DE" sz="1600" dirty="0" err="1">
                <a:solidFill>
                  <a:srgbClr val="000000"/>
                </a:solidFill>
                <a:latin typeface="Arial" charset="0"/>
                <a:ea typeface="ＭＳ Ｐゴシック" charset="0"/>
              </a:rPr>
              <a:t>based</a:t>
            </a:r>
            <a:endParaRPr lang="de-DE" sz="1600" dirty="0">
              <a:solidFill>
                <a:srgbClr val="000000"/>
              </a:solidFill>
              <a:latin typeface="Arial" charset="0"/>
              <a:ea typeface="ＭＳ Ｐゴシック" charset="0"/>
            </a:endParaRPr>
          </a:p>
          <a:p>
            <a:pPr>
              <a:defRPr/>
            </a:pPr>
            <a:r>
              <a:rPr lang="de-DE" sz="1600" dirty="0" err="1">
                <a:solidFill>
                  <a:srgbClr val="000000"/>
                </a:solidFill>
                <a:latin typeface="Arial" charset="0"/>
                <a:ea typeface="ＭＳ Ｐゴシック" charset="0"/>
              </a:rPr>
              <a:t>protocols</a:t>
            </a:r>
            <a:r>
              <a:rPr lang="de-DE" sz="1600" dirty="0">
                <a:solidFill>
                  <a:srgbClr val="000000"/>
                </a:solidFill>
                <a:latin typeface="Arial" charset="0"/>
                <a:ea typeface="ＭＳ Ｐゴシック" charset="0"/>
              </a:rPr>
              <a:t>.</a:t>
            </a:r>
          </a:p>
        </p:txBody>
      </p:sp>
      <p:sp>
        <p:nvSpPr>
          <p:cNvPr id="6" name="Abgerundetes Rechteck 5">
            <a:extLst>
              <a:ext uri="{FF2B5EF4-FFF2-40B4-BE49-F238E27FC236}">
                <a16:creationId xmlns:a16="http://schemas.microsoft.com/office/drawing/2014/main" id="{34A40C93-2E6A-9033-E8E7-273205ECD32C}"/>
              </a:ext>
            </a:extLst>
          </p:cNvPr>
          <p:cNvSpPr/>
          <p:nvPr/>
        </p:nvSpPr>
        <p:spPr bwMode="auto">
          <a:xfrm>
            <a:off x="6594475" y="1827213"/>
            <a:ext cx="1874838" cy="4294187"/>
          </a:xfrm>
          <a:prstGeom prst="roundRect">
            <a:avLst/>
          </a:prstGeom>
          <a:gradFill>
            <a:gsLst>
              <a:gs pos="0">
                <a:schemeClr val="accent1">
                  <a:lumMod val="20000"/>
                  <a:lumOff val="80000"/>
                </a:schemeClr>
              </a:gs>
              <a:gs pos="100000">
                <a:schemeClr val="bg1">
                  <a:lumMod val="95000"/>
                </a:schemeClr>
              </a:gs>
              <a:gs pos="50000">
                <a:schemeClr val="accent1">
                  <a:lumMod val="20000"/>
                  <a:lumOff val="80000"/>
                </a:schemeClr>
              </a:gs>
              <a:gs pos="100000">
                <a:schemeClr val="accent2">
                  <a:lumMod val="40000"/>
                  <a:lumOff val="60000"/>
                  <a:tint val="23500"/>
                  <a:satMod val="160000"/>
                </a:schemeClr>
              </a:gs>
            </a:gsLst>
            <a:lin ang="5400000" scaled="1"/>
          </a:gradFill>
          <a:ln w="9525">
            <a:headEnd type="none" w="med" len="med"/>
            <a:tailEnd type="triangle" w="med" len="med"/>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anchor="ctr"/>
          <a:lstStyle/>
          <a:p>
            <a:pPr>
              <a:defRPr/>
            </a:pPr>
            <a:r>
              <a:rPr lang="de-DE" sz="1600" b="1" dirty="0">
                <a:solidFill>
                  <a:schemeClr val="tx1">
                    <a:lumMod val="50000"/>
                  </a:schemeClr>
                </a:solidFill>
                <a:latin typeface="Arial" charset="0"/>
              </a:rPr>
              <a:t>TETRA RTU</a:t>
            </a:r>
          </a:p>
          <a:p>
            <a:pPr>
              <a:defRPr/>
            </a:pPr>
            <a:r>
              <a:rPr lang="de-DE" sz="1600" dirty="0">
                <a:solidFill>
                  <a:schemeClr val="tx1">
                    <a:lumMod val="50000"/>
                  </a:schemeClr>
                </a:solidFill>
                <a:latin typeface="Arial" charset="0"/>
              </a:rPr>
              <a:t>In </a:t>
            </a:r>
            <a:r>
              <a:rPr lang="de-DE" sz="1600" dirty="0" err="1">
                <a:solidFill>
                  <a:schemeClr val="tx1">
                    <a:lumMod val="50000"/>
                  </a:schemeClr>
                </a:solidFill>
                <a:latin typeface="Arial" charset="0"/>
              </a:rPr>
              <a:t>addition</a:t>
            </a:r>
            <a:r>
              <a:rPr lang="de-DE" sz="1600" dirty="0">
                <a:solidFill>
                  <a:schemeClr val="tx1">
                    <a:lumMod val="50000"/>
                  </a:schemeClr>
                </a:solidFill>
                <a:latin typeface="Arial" charset="0"/>
              </a:rPr>
              <a:t> </a:t>
            </a:r>
            <a:r>
              <a:rPr lang="de-DE" sz="1600" dirty="0" err="1">
                <a:solidFill>
                  <a:schemeClr val="tx1">
                    <a:lumMod val="50000"/>
                  </a:schemeClr>
                </a:solidFill>
                <a:latin typeface="Arial" charset="0"/>
              </a:rPr>
              <a:t>to</a:t>
            </a:r>
            <a:r>
              <a:rPr lang="de-DE" sz="1600" dirty="0">
                <a:solidFill>
                  <a:schemeClr val="tx1">
                    <a:lumMod val="50000"/>
                  </a:schemeClr>
                </a:solidFill>
                <a:latin typeface="Arial" charset="0"/>
              </a:rPr>
              <a:t> </a:t>
            </a:r>
            <a:r>
              <a:rPr lang="de-DE" sz="1600" dirty="0" err="1">
                <a:solidFill>
                  <a:schemeClr val="tx1">
                    <a:lumMod val="50000"/>
                  </a:schemeClr>
                </a:solidFill>
                <a:latin typeface="Arial" charset="0"/>
              </a:rPr>
              <a:t>the</a:t>
            </a:r>
            <a:endParaRPr lang="de-DE" sz="1600" dirty="0">
              <a:solidFill>
                <a:schemeClr val="tx1">
                  <a:lumMod val="50000"/>
                </a:schemeClr>
              </a:solidFill>
              <a:latin typeface="Arial" charset="0"/>
            </a:endParaRPr>
          </a:p>
          <a:p>
            <a:pPr>
              <a:defRPr/>
            </a:pPr>
            <a:r>
              <a:rPr lang="de-DE" sz="1600" dirty="0" err="1">
                <a:solidFill>
                  <a:schemeClr val="tx1">
                    <a:lumMod val="50000"/>
                  </a:schemeClr>
                </a:solidFill>
                <a:latin typeface="Arial" charset="0"/>
              </a:rPr>
              <a:t>data</a:t>
            </a:r>
            <a:r>
              <a:rPr lang="de-DE" sz="1600" dirty="0">
                <a:solidFill>
                  <a:schemeClr val="tx1">
                    <a:lumMod val="50000"/>
                  </a:schemeClr>
                </a:solidFill>
                <a:latin typeface="Arial" charset="0"/>
              </a:rPr>
              <a:t> </a:t>
            </a:r>
            <a:r>
              <a:rPr lang="de-DE" sz="1600" dirty="0" err="1">
                <a:solidFill>
                  <a:schemeClr val="tx1">
                    <a:lumMod val="50000"/>
                  </a:schemeClr>
                </a:solidFill>
                <a:latin typeface="Arial" charset="0"/>
              </a:rPr>
              <a:t>modem</a:t>
            </a:r>
            <a:r>
              <a:rPr lang="de-DE" sz="1600" dirty="0">
                <a:solidFill>
                  <a:schemeClr val="tx1">
                    <a:lumMod val="50000"/>
                  </a:schemeClr>
                </a:solidFill>
                <a:latin typeface="Arial" charset="0"/>
              </a:rPr>
              <a:t> </a:t>
            </a:r>
          </a:p>
          <a:p>
            <a:pPr>
              <a:defRPr/>
            </a:pPr>
            <a:r>
              <a:rPr lang="de-DE" sz="1600" dirty="0" err="1">
                <a:solidFill>
                  <a:schemeClr val="tx1">
                    <a:lumMod val="50000"/>
                  </a:schemeClr>
                </a:solidFill>
                <a:latin typeface="Arial" charset="0"/>
              </a:rPr>
              <a:t>features</a:t>
            </a:r>
            <a:r>
              <a:rPr lang="de-DE" sz="1600" dirty="0">
                <a:solidFill>
                  <a:schemeClr val="tx1">
                    <a:lumMod val="50000"/>
                  </a:schemeClr>
                </a:solidFill>
                <a:latin typeface="Arial" charset="0"/>
              </a:rPr>
              <a:t> </a:t>
            </a:r>
            <a:r>
              <a:rPr lang="de-DE" sz="1600" dirty="0" err="1">
                <a:solidFill>
                  <a:schemeClr val="tx1">
                    <a:lumMod val="50000"/>
                  </a:schemeClr>
                </a:solidFill>
                <a:latin typeface="Arial" charset="0"/>
              </a:rPr>
              <a:t>the</a:t>
            </a:r>
            <a:r>
              <a:rPr lang="de-DE" sz="1600" dirty="0">
                <a:solidFill>
                  <a:schemeClr val="tx1">
                    <a:lumMod val="50000"/>
                  </a:schemeClr>
                </a:solidFill>
                <a:latin typeface="Arial" charset="0"/>
              </a:rPr>
              <a:t> TETRA</a:t>
            </a:r>
          </a:p>
          <a:p>
            <a:pPr>
              <a:defRPr/>
            </a:pPr>
            <a:r>
              <a:rPr lang="de-DE" sz="1600" dirty="0">
                <a:solidFill>
                  <a:schemeClr val="tx1">
                    <a:lumMod val="50000"/>
                  </a:schemeClr>
                </a:solidFill>
                <a:latin typeface="Arial" charset="0"/>
              </a:rPr>
              <a:t>RTU </a:t>
            </a:r>
            <a:r>
              <a:rPr lang="de-DE" sz="1600" dirty="0" err="1">
                <a:solidFill>
                  <a:schemeClr val="tx1">
                    <a:lumMod val="50000"/>
                  </a:schemeClr>
                </a:solidFill>
                <a:latin typeface="Arial" charset="0"/>
              </a:rPr>
              <a:t>has</a:t>
            </a:r>
            <a:r>
              <a:rPr lang="de-DE" sz="1600" dirty="0">
                <a:solidFill>
                  <a:schemeClr val="tx1">
                    <a:lumMod val="50000"/>
                  </a:schemeClr>
                </a:solidFill>
                <a:latin typeface="Arial" charset="0"/>
              </a:rPr>
              <a:t> </a:t>
            </a:r>
            <a:r>
              <a:rPr lang="de-DE" sz="1600" dirty="0" err="1">
                <a:solidFill>
                  <a:schemeClr val="tx1">
                    <a:lumMod val="50000"/>
                  </a:schemeClr>
                </a:solidFill>
                <a:latin typeface="Arial" charset="0"/>
              </a:rPr>
              <a:t>embedded</a:t>
            </a:r>
            <a:endParaRPr lang="de-DE" sz="1600" dirty="0">
              <a:solidFill>
                <a:schemeClr val="tx1">
                  <a:lumMod val="50000"/>
                </a:schemeClr>
              </a:solidFill>
              <a:latin typeface="Arial" charset="0"/>
            </a:endParaRPr>
          </a:p>
          <a:p>
            <a:pPr>
              <a:defRPr/>
            </a:pPr>
            <a:r>
              <a:rPr lang="de-DE" sz="1600" dirty="0">
                <a:solidFill>
                  <a:schemeClr val="tx1">
                    <a:lumMod val="50000"/>
                  </a:schemeClr>
                </a:solidFill>
                <a:latin typeface="Arial" charset="0"/>
              </a:rPr>
              <a:t>digital and analog</a:t>
            </a:r>
          </a:p>
          <a:p>
            <a:pPr>
              <a:defRPr/>
            </a:pPr>
            <a:r>
              <a:rPr lang="de-DE" sz="1600" dirty="0">
                <a:solidFill>
                  <a:schemeClr val="tx1">
                    <a:lumMod val="50000"/>
                  </a:schemeClr>
                </a:solidFill>
                <a:latin typeface="Arial" charset="0"/>
              </a:rPr>
              <a:t>I/Os, </a:t>
            </a:r>
            <a:r>
              <a:rPr lang="de-DE" sz="1600" dirty="0" err="1">
                <a:solidFill>
                  <a:schemeClr val="tx1">
                    <a:lumMod val="50000"/>
                  </a:schemeClr>
                </a:solidFill>
                <a:latin typeface="Arial" charset="0"/>
              </a:rPr>
              <a:t>which</a:t>
            </a:r>
            <a:r>
              <a:rPr lang="de-DE" sz="1600" dirty="0">
                <a:solidFill>
                  <a:schemeClr val="tx1">
                    <a:lumMod val="50000"/>
                  </a:schemeClr>
                </a:solidFill>
                <a:latin typeface="Arial" charset="0"/>
              </a:rPr>
              <a:t> </a:t>
            </a:r>
            <a:r>
              <a:rPr lang="de-DE" sz="1600" dirty="0" err="1">
                <a:solidFill>
                  <a:schemeClr val="tx1">
                    <a:lumMod val="50000"/>
                  </a:schemeClr>
                </a:solidFill>
                <a:latin typeface="Arial" charset="0"/>
              </a:rPr>
              <a:t>can</a:t>
            </a:r>
            <a:r>
              <a:rPr lang="de-DE" sz="1600" dirty="0">
                <a:solidFill>
                  <a:schemeClr val="tx1">
                    <a:lumMod val="50000"/>
                  </a:schemeClr>
                </a:solidFill>
                <a:latin typeface="Arial" charset="0"/>
              </a:rPr>
              <a:t> </a:t>
            </a:r>
            <a:r>
              <a:rPr lang="de-DE" sz="1600" dirty="0" err="1">
                <a:solidFill>
                  <a:schemeClr val="tx1">
                    <a:lumMod val="50000"/>
                  </a:schemeClr>
                </a:solidFill>
                <a:latin typeface="Arial" charset="0"/>
              </a:rPr>
              <a:t>be</a:t>
            </a:r>
            <a:endParaRPr lang="de-DE" sz="1600" dirty="0">
              <a:solidFill>
                <a:schemeClr val="tx1">
                  <a:lumMod val="50000"/>
                </a:schemeClr>
              </a:solidFill>
              <a:latin typeface="Arial" charset="0"/>
            </a:endParaRPr>
          </a:p>
          <a:p>
            <a:pPr>
              <a:defRPr/>
            </a:pPr>
            <a:r>
              <a:rPr lang="de-DE" sz="1600" dirty="0" err="1">
                <a:solidFill>
                  <a:schemeClr val="tx1">
                    <a:lumMod val="50000"/>
                  </a:schemeClr>
                </a:solidFill>
                <a:latin typeface="Arial" charset="0"/>
              </a:rPr>
              <a:t>accessed</a:t>
            </a:r>
            <a:r>
              <a:rPr lang="de-DE" sz="1600" dirty="0">
                <a:solidFill>
                  <a:schemeClr val="tx1">
                    <a:lumMod val="50000"/>
                  </a:schemeClr>
                </a:solidFill>
                <a:latin typeface="Arial" charset="0"/>
              </a:rPr>
              <a:t> </a:t>
            </a:r>
            <a:r>
              <a:rPr lang="de-DE" sz="1600" dirty="0" err="1">
                <a:solidFill>
                  <a:schemeClr val="tx1">
                    <a:lumMod val="50000"/>
                  </a:schemeClr>
                </a:solidFill>
                <a:latin typeface="Arial" charset="0"/>
              </a:rPr>
              <a:t>by</a:t>
            </a:r>
            <a:r>
              <a:rPr lang="de-DE" sz="1600" dirty="0">
                <a:solidFill>
                  <a:schemeClr val="tx1">
                    <a:lumMod val="50000"/>
                  </a:schemeClr>
                </a:solidFill>
                <a:latin typeface="Arial" charset="0"/>
              </a:rPr>
              <a:t> </a:t>
            </a:r>
          </a:p>
          <a:p>
            <a:pPr>
              <a:defRPr/>
            </a:pPr>
            <a:r>
              <a:rPr lang="de-DE" sz="1600" dirty="0" err="1">
                <a:solidFill>
                  <a:schemeClr val="tx1">
                    <a:lumMod val="50000"/>
                  </a:schemeClr>
                </a:solidFill>
                <a:latin typeface="Arial" charset="0"/>
              </a:rPr>
              <a:t>standard</a:t>
            </a:r>
            <a:r>
              <a:rPr lang="de-DE" sz="1600" dirty="0">
                <a:solidFill>
                  <a:schemeClr val="tx1">
                    <a:lumMod val="50000"/>
                  </a:schemeClr>
                </a:solidFill>
                <a:latin typeface="Arial" charset="0"/>
              </a:rPr>
              <a:t> SCADA </a:t>
            </a:r>
          </a:p>
          <a:p>
            <a:pPr>
              <a:defRPr/>
            </a:pPr>
            <a:r>
              <a:rPr lang="de-DE" sz="1600" dirty="0" err="1">
                <a:solidFill>
                  <a:schemeClr val="tx1">
                    <a:lumMod val="50000"/>
                  </a:schemeClr>
                </a:solidFill>
                <a:latin typeface="Arial" charset="0"/>
              </a:rPr>
              <a:t>protocols</a:t>
            </a:r>
            <a:r>
              <a:rPr lang="de-DE" sz="1600" dirty="0">
                <a:solidFill>
                  <a:schemeClr val="tx1">
                    <a:lumMod val="50000"/>
                  </a:schemeClr>
                </a:solidFill>
                <a:latin typeface="Arial" charset="0"/>
              </a:rPr>
              <a:t>.</a:t>
            </a:r>
          </a:p>
        </p:txBody>
      </p:sp>
    </p:spTree>
    <p:extLst>
      <p:ext uri="{BB962C8B-B14F-4D97-AF65-F5344CB8AC3E}">
        <p14:creationId xmlns:p14="http://schemas.microsoft.com/office/powerpoint/2010/main" val="2365942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0CEEA3-B522-7945-930F-4ACE497A3CE5}"/>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3 </a:t>
            </a:r>
            <a:r>
              <a:rPr lang="mr-IN" altLang="de-DE" sz="2800" dirty="0">
                <a:solidFill>
                  <a:srgbClr val="006EAA">
                    <a:alpha val="45000"/>
                  </a:srgbClr>
                </a:solidFill>
              </a:rPr>
              <a:t>–</a:t>
            </a:r>
            <a:r>
              <a:rPr lang="de-DE" altLang="de-DE" sz="2800" dirty="0">
                <a:solidFill>
                  <a:srgbClr val="006EAA">
                    <a:alpha val="45000"/>
                  </a:srgbClr>
                </a:solidFill>
              </a:rPr>
              <a:t> SCADA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Different </a:t>
            </a:r>
            <a:r>
              <a:rPr lang="de-DE" altLang="de-DE" sz="2800" dirty="0" err="1"/>
              <a:t>Protocols</a:t>
            </a:r>
            <a:r>
              <a:rPr lang="de-DE" altLang="de-DE" sz="2800" dirty="0"/>
              <a:t> </a:t>
            </a:r>
            <a:r>
              <a:rPr lang="de-DE" altLang="de-DE" sz="2800" dirty="0" err="1"/>
              <a:t>supported</a:t>
            </a:r>
            <a:r>
              <a:rPr lang="de-DE" altLang="de-DE" sz="2800" dirty="0"/>
              <a:t> </a:t>
            </a:r>
            <a:r>
              <a:rPr lang="de-DE" altLang="de-DE" sz="2800" dirty="0" err="1"/>
              <a:t>by</a:t>
            </a:r>
            <a:r>
              <a:rPr lang="de-DE" altLang="de-DE" sz="2800" dirty="0"/>
              <a:t> </a:t>
            </a:r>
            <a:r>
              <a:rPr lang="de-DE" altLang="de-DE" sz="2800" dirty="0" err="1"/>
              <a:t>the</a:t>
            </a:r>
            <a:r>
              <a:rPr lang="de-DE" altLang="de-DE" sz="2800" dirty="0"/>
              <a:t> TMO-100</a:t>
            </a:r>
          </a:p>
        </p:txBody>
      </p:sp>
      <p:graphicFrame>
        <p:nvGraphicFramePr>
          <p:cNvPr id="5" name="Inhaltsplatzhalter 4">
            <a:extLst>
              <a:ext uri="{FF2B5EF4-FFF2-40B4-BE49-F238E27FC236}">
                <a16:creationId xmlns:a16="http://schemas.microsoft.com/office/drawing/2014/main" id="{9E15B5E1-8165-F942-A993-639B724C5D54}"/>
              </a:ext>
            </a:extLst>
          </p:cNvPr>
          <p:cNvGraphicFramePr>
            <a:graphicFrameLocks noGrp="1"/>
          </p:cNvGraphicFramePr>
          <p:nvPr>
            <p:ph idx="1"/>
          </p:nvPr>
        </p:nvGraphicFramePr>
        <p:xfrm>
          <a:off x="1041400" y="1658448"/>
          <a:ext cx="7275513" cy="4297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fik 2">
            <a:extLst>
              <a:ext uri="{FF2B5EF4-FFF2-40B4-BE49-F238E27FC236}">
                <a16:creationId xmlns:a16="http://schemas.microsoft.com/office/drawing/2014/main" id="{C73EDC51-DA0D-22D5-D645-9B8070A0BDBC}"/>
              </a:ext>
            </a:extLst>
          </p:cNvPr>
          <p:cNvPicPr>
            <a:picLocks noChangeAspect="1"/>
          </p:cNvPicPr>
          <p:nvPr/>
        </p:nvPicPr>
        <p:blipFill>
          <a:blip r:embed="rId7"/>
          <a:stretch>
            <a:fillRect/>
          </a:stretch>
        </p:blipFill>
        <p:spPr>
          <a:xfrm>
            <a:off x="3702726" y="2764715"/>
            <a:ext cx="1944922" cy="1720175"/>
          </a:xfrm>
          <a:prstGeom prst="rect">
            <a:avLst/>
          </a:prstGeom>
          <a:noFill/>
          <a:ln>
            <a:noFill/>
          </a:ln>
          <a:effectLst>
            <a:outerShdw blurRad="50800" dist="38100" dir="2700000" sx="102000" sy="102000" algn="tl" rotWithShape="0">
              <a:prstClr val="black">
                <a:alpha val="40000"/>
              </a:prst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226FF-7109-EA4F-A366-5C99C8C982DE}"/>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3 </a:t>
            </a:r>
            <a:r>
              <a:rPr lang="mr-IN" altLang="de-DE" sz="2800" dirty="0">
                <a:solidFill>
                  <a:srgbClr val="006EAA">
                    <a:alpha val="45000"/>
                  </a:srgbClr>
                </a:solidFill>
              </a:rPr>
              <a:t>–</a:t>
            </a:r>
            <a:r>
              <a:rPr lang="de-DE" altLang="de-DE" sz="2800" dirty="0">
                <a:solidFill>
                  <a:srgbClr val="006EAA">
                    <a:alpha val="45000"/>
                  </a:srgbClr>
                </a:solidFill>
              </a:rPr>
              <a:t> SCADA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Serial </a:t>
            </a:r>
            <a:r>
              <a:rPr lang="de-DE" altLang="de-DE" sz="2800" dirty="0" err="1"/>
              <a:t>Protocols</a:t>
            </a:r>
            <a:endParaRPr lang="de-DE" altLang="de-DE" sz="2800" dirty="0"/>
          </a:p>
        </p:txBody>
      </p:sp>
      <p:sp>
        <p:nvSpPr>
          <p:cNvPr id="5" name="Abgerundetes Rechteck 4">
            <a:extLst>
              <a:ext uri="{FF2B5EF4-FFF2-40B4-BE49-F238E27FC236}">
                <a16:creationId xmlns:a16="http://schemas.microsoft.com/office/drawing/2014/main" id="{F74AB272-D2E5-9F44-ADBA-F6F35CE2C2BC}"/>
              </a:ext>
            </a:extLst>
          </p:cNvPr>
          <p:cNvSpPr>
            <a:spLocks noChangeArrowheads="1"/>
          </p:cNvSpPr>
          <p:nvPr/>
        </p:nvSpPr>
        <p:spPr bwMode="auto">
          <a:xfrm>
            <a:off x="463550" y="2982913"/>
            <a:ext cx="3184525" cy="1563687"/>
          </a:xfrm>
          <a:prstGeom prst="roundRect">
            <a:avLst>
              <a:gd name="adj" fmla="val 16667"/>
            </a:avLst>
          </a:prstGeom>
          <a:gradFill rotWithShape="1">
            <a:gsLst>
              <a:gs pos="0">
                <a:srgbClr val="EBF8FF"/>
              </a:gs>
              <a:gs pos="64999">
                <a:srgbClr val="D1EEFF"/>
              </a:gs>
              <a:gs pos="100000">
                <a:srgbClr val="BFE8FF"/>
              </a:gs>
            </a:gsLst>
            <a:lin ang="5400000" scaled="1"/>
          </a:gradFill>
          <a:ln w="9525">
            <a:solidFill>
              <a:srgbClr val="A5C8E7"/>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dirty="0">
                <a:solidFill>
                  <a:srgbClr val="000000"/>
                </a:solidFill>
                <a:latin typeface="Arial" charset="0"/>
                <a:ea typeface="ＭＳ Ｐゴシック" charset="0"/>
              </a:rPr>
              <a:t>Serial </a:t>
            </a:r>
            <a:r>
              <a:rPr lang="de-DE" dirty="0" err="1">
                <a:solidFill>
                  <a:srgbClr val="000000"/>
                </a:solidFill>
                <a:latin typeface="Arial" charset="0"/>
                <a:ea typeface="ＭＳ Ｐゴシック" charset="0"/>
              </a:rPr>
              <a:t>Protocols</a:t>
            </a:r>
            <a:endParaRPr lang="de-DE" dirty="0">
              <a:solidFill>
                <a:srgbClr val="000000"/>
              </a:solidFill>
              <a:latin typeface="Arial" charset="0"/>
              <a:ea typeface="ＭＳ Ｐゴシック" charset="0"/>
            </a:endParaRPr>
          </a:p>
          <a:p>
            <a:pPr marL="342900" indent="-342900">
              <a:buFont typeface="Wingdings" charset="2"/>
              <a:buChar char="v"/>
              <a:defRPr/>
            </a:pPr>
            <a:r>
              <a:rPr lang="de-DE" sz="2000" dirty="0">
                <a:solidFill>
                  <a:srgbClr val="000000"/>
                </a:solidFill>
                <a:latin typeface="Arial" charset="0"/>
                <a:ea typeface="ＭＳ Ｐゴシック" charset="0"/>
              </a:rPr>
              <a:t>RS-232 (RS-485/422)</a:t>
            </a:r>
          </a:p>
          <a:p>
            <a:pPr marL="342900" indent="-342900">
              <a:buFont typeface="Wingdings" charset="2"/>
              <a:buChar char="v"/>
              <a:defRPr/>
            </a:pPr>
            <a:r>
              <a:rPr lang="de-DE" sz="2000" dirty="0">
                <a:solidFill>
                  <a:srgbClr val="000000"/>
                </a:solidFill>
                <a:latin typeface="Arial" charset="0"/>
                <a:ea typeface="ＭＳ Ｐゴシック" charset="0"/>
              </a:rPr>
              <a:t>SDS Communication</a:t>
            </a:r>
          </a:p>
        </p:txBody>
      </p:sp>
      <p:pic>
        <p:nvPicPr>
          <p:cNvPr id="84" name="Bild 83" descr="Bildschirmfoto 2018-04-05 um 10.08.25.png">
            <a:extLst>
              <a:ext uri="{FF2B5EF4-FFF2-40B4-BE49-F238E27FC236}">
                <a16:creationId xmlns:a16="http://schemas.microsoft.com/office/drawing/2014/main" id="{72F2B6C0-BA59-9D43-AC54-9C00603DCD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0663" y="2051050"/>
            <a:ext cx="4725987" cy="3492500"/>
          </a:xfrm>
          <a:prstGeom prst="rect">
            <a:avLst/>
          </a:prstGeom>
          <a:noFill/>
          <a:ln w="9525"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EBB87-D3CA-AB4E-A8DD-A17A5D9D3395}"/>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3 </a:t>
            </a:r>
            <a:r>
              <a:rPr lang="mr-IN" altLang="de-DE" sz="2800" dirty="0">
                <a:solidFill>
                  <a:srgbClr val="006EAA">
                    <a:alpha val="45000"/>
                  </a:srgbClr>
                </a:solidFill>
              </a:rPr>
              <a:t>–</a:t>
            </a:r>
            <a:r>
              <a:rPr lang="de-DE" altLang="de-DE" sz="2800" dirty="0">
                <a:solidFill>
                  <a:srgbClr val="006EAA">
                    <a:alpha val="45000"/>
                  </a:srgbClr>
                </a:solidFill>
              </a:rPr>
              <a:t> SCADA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TGW-100 TETRA Gateway</a:t>
            </a:r>
          </a:p>
        </p:txBody>
      </p:sp>
      <p:sp>
        <p:nvSpPr>
          <p:cNvPr id="4" name="Abgerundetes Rechteck 3">
            <a:extLst>
              <a:ext uri="{FF2B5EF4-FFF2-40B4-BE49-F238E27FC236}">
                <a16:creationId xmlns:a16="http://schemas.microsoft.com/office/drawing/2014/main" id="{575AF98B-69A2-6744-BC04-DF3D66F06140}"/>
              </a:ext>
            </a:extLst>
          </p:cNvPr>
          <p:cNvSpPr>
            <a:spLocks noChangeArrowheads="1"/>
          </p:cNvSpPr>
          <p:nvPr/>
        </p:nvSpPr>
        <p:spPr bwMode="auto">
          <a:xfrm>
            <a:off x="490888" y="1612900"/>
            <a:ext cx="3769827" cy="4616450"/>
          </a:xfrm>
          <a:prstGeom prst="roundRect">
            <a:avLst>
              <a:gd name="adj" fmla="val 16667"/>
            </a:avLst>
          </a:prstGeom>
          <a:gradFill rotWithShape="1">
            <a:gsLst>
              <a:gs pos="0">
                <a:srgbClr val="EBF8FF"/>
              </a:gs>
              <a:gs pos="64999">
                <a:srgbClr val="D1EEFF"/>
              </a:gs>
              <a:gs pos="100000">
                <a:srgbClr val="BFE8FF"/>
              </a:gs>
            </a:gsLst>
            <a:lin ang="5400000" scaled="1"/>
          </a:gradFill>
          <a:ln w="9525">
            <a:solidFill>
              <a:srgbClr val="A5C8E7"/>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b="1" dirty="0">
                <a:solidFill>
                  <a:srgbClr val="000000"/>
                </a:solidFill>
                <a:latin typeface="Arial" charset="0"/>
                <a:ea typeface="ＭＳ Ｐゴシック" charset="0"/>
              </a:rPr>
              <a:t>Radio-</a:t>
            </a:r>
            <a:r>
              <a:rPr lang="de-DE" b="1" dirty="0" err="1">
                <a:solidFill>
                  <a:srgbClr val="000000"/>
                </a:solidFill>
                <a:latin typeface="Arial" charset="0"/>
                <a:ea typeface="ＭＳ Ｐゴシック" charset="0"/>
              </a:rPr>
              <a:t>to</a:t>
            </a:r>
            <a:r>
              <a:rPr lang="de-DE" b="1" dirty="0">
                <a:solidFill>
                  <a:srgbClr val="000000"/>
                </a:solidFill>
                <a:latin typeface="Arial" charset="0"/>
                <a:ea typeface="ＭＳ Ｐゴシック" charset="0"/>
              </a:rPr>
              <a:t>-Radio</a:t>
            </a:r>
          </a:p>
          <a:p>
            <a:pPr marL="342900" indent="-342900" algn="l">
              <a:buFont typeface="Wingdings" charset="2"/>
              <a:buChar char="v"/>
              <a:defRPr/>
            </a:pPr>
            <a:r>
              <a:rPr lang="de-DE" sz="2000" dirty="0" err="1">
                <a:solidFill>
                  <a:srgbClr val="000000"/>
                </a:solidFill>
                <a:latin typeface="Arial" charset="0"/>
                <a:ea typeface="ＭＳ Ｐゴシック" charset="0"/>
              </a:rPr>
              <a:t>Faster</a:t>
            </a:r>
            <a:r>
              <a:rPr lang="de-DE" sz="2000" dirty="0">
                <a:solidFill>
                  <a:srgbClr val="000000"/>
                </a:solidFill>
                <a:latin typeface="Arial" charset="0"/>
                <a:ea typeface="ＭＳ Ｐゴシック" charset="0"/>
              </a:rPr>
              <a:t> Set-</a:t>
            </a:r>
            <a:r>
              <a:rPr lang="de-DE" sz="2000" dirty="0" err="1">
                <a:solidFill>
                  <a:srgbClr val="000000"/>
                </a:solidFill>
                <a:latin typeface="Arial" charset="0"/>
                <a:ea typeface="ＭＳ Ｐゴシック" charset="0"/>
              </a:rPr>
              <a:t>up</a:t>
            </a:r>
            <a:endParaRPr lang="de-DE" sz="2000" dirty="0">
              <a:solidFill>
                <a:srgbClr val="000000"/>
              </a:solidFill>
              <a:latin typeface="Arial" charset="0"/>
              <a:ea typeface="ＭＳ Ｐゴシック" charset="0"/>
            </a:endParaRPr>
          </a:p>
          <a:p>
            <a:pPr marL="342900" indent="-342900" algn="l">
              <a:buFont typeface="Wingdings" charset="2"/>
              <a:buChar char="v"/>
              <a:defRPr/>
            </a:pPr>
            <a:r>
              <a:rPr lang="de-DE" sz="2000" dirty="0" err="1">
                <a:solidFill>
                  <a:srgbClr val="000000"/>
                </a:solidFill>
                <a:latin typeface="Arial" charset="0"/>
                <a:ea typeface="ＭＳ Ｐゴシック" charset="0"/>
              </a:rPr>
              <a:t>Involves</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less</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cost</a:t>
            </a:r>
            <a:endParaRPr lang="de-DE" sz="2000" dirty="0">
              <a:solidFill>
                <a:srgbClr val="000000"/>
              </a:solidFill>
              <a:latin typeface="Arial" charset="0"/>
              <a:ea typeface="ＭＳ Ｐゴシック" charset="0"/>
            </a:endParaRPr>
          </a:p>
          <a:p>
            <a:pPr marL="342900" indent="-342900" algn="l">
              <a:buFont typeface="Wingdings" charset="2"/>
              <a:buChar char="v"/>
              <a:defRPr/>
            </a:pPr>
            <a:r>
              <a:rPr lang="de-DE" sz="2000" dirty="0">
                <a:solidFill>
                  <a:srgbClr val="000000"/>
                </a:solidFill>
                <a:latin typeface="Arial" charset="0"/>
                <a:ea typeface="ＭＳ Ｐゴシック" charset="0"/>
              </a:rPr>
              <a:t>Single </a:t>
            </a:r>
            <a:r>
              <a:rPr lang="de-DE" sz="2000" dirty="0" err="1">
                <a:solidFill>
                  <a:srgbClr val="000000"/>
                </a:solidFill>
                <a:latin typeface="Arial" charset="0"/>
                <a:ea typeface="ＭＳ Ｐゴシック" charset="0"/>
              </a:rPr>
              <a:t>data</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transfer</a:t>
            </a:r>
            <a:r>
              <a:rPr lang="de-DE" sz="2000" dirty="0">
                <a:solidFill>
                  <a:srgbClr val="000000"/>
                </a:solidFill>
                <a:latin typeface="Arial" charset="0"/>
                <a:ea typeface="ＭＳ Ｐゴシック" charset="0"/>
              </a:rPr>
              <a:t> </a:t>
            </a:r>
          </a:p>
          <a:p>
            <a:pPr marL="9525" indent="346075" algn="l">
              <a:defRPr/>
            </a:pPr>
            <a:r>
              <a:rPr lang="de-DE" sz="2000" dirty="0" err="1">
                <a:solidFill>
                  <a:srgbClr val="000000"/>
                </a:solidFill>
                <a:latin typeface="Arial" charset="0"/>
                <a:ea typeface="ＭＳ Ｐゴシック" charset="0"/>
              </a:rPr>
              <a:t>results</a:t>
            </a:r>
            <a:r>
              <a:rPr lang="de-DE" sz="2000" dirty="0">
                <a:solidFill>
                  <a:srgbClr val="000000"/>
                </a:solidFill>
                <a:latin typeface="Arial" charset="0"/>
                <a:ea typeface="ＭＳ Ｐゴシック" charset="0"/>
              </a:rPr>
              <a:t> in 2 </a:t>
            </a:r>
            <a:r>
              <a:rPr lang="de-DE" sz="2000" dirty="0" err="1">
                <a:solidFill>
                  <a:srgbClr val="000000"/>
                </a:solidFill>
                <a:latin typeface="Arial" charset="0"/>
                <a:ea typeface="ＭＳ Ｐゴシック" charset="0"/>
              </a:rPr>
              <a:t>transmission</a:t>
            </a:r>
            <a:endParaRPr lang="de-DE" sz="2000" dirty="0">
              <a:solidFill>
                <a:srgbClr val="000000"/>
              </a:solidFill>
              <a:latin typeface="Arial" charset="0"/>
              <a:ea typeface="ＭＳ Ｐゴシック" charset="0"/>
            </a:endParaRPr>
          </a:p>
          <a:p>
            <a:pPr indent="355600" algn="l">
              <a:defRPr/>
            </a:pPr>
            <a:r>
              <a:rPr lang="de-DE" sz="2000" dirty="0" err="1">
                <a:solidFill>
                  <a:srgbClr val="000000"/>
                </a:solidFill>
                <a:latin typeface="Arial" charset="0"/>
                <a:ea typeface="ＭＳ Ｐゴシック" charset="0"/>
              </a:rPr>
              <a:t>Uplink</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and</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Downlink</a:t>
            </a:r>
            <a:endParaRPr lang="de-DE" sz="2000" dirty="0">
              <a:solidFill>
                <a:srgbClr val="000000"/>
              </a:solidFill>
              <a:latin typeface="Arial" charset="0"/>
              <a:ea typeface="ＭＳ Ｐゴシック" charset="0"/>
            </a:endParaRPr>
          </a:p>
          <a:p>
            <a:pPr marL="342900" indent="-342900" algn="l">
              <a:buFont typeface="Wingdings" charset="2"/>
              <a:buChar char="v"/>
              <a:defRPr/>
            </a:pPr>
            <a:r>
              <a:rPr lang="de-DE" sz="2000" dirty="0" err="1">
                <a:solidFill>
                  <a:srgbClr val="000000"/>
                </a:solidFill>
                <a:latin typeface="Arial" charset="0"/>
                <a:ea typeface="ＭＳ Ｐゴシック" charset="0"/>
              </a:rPr>
              <a:t>Highest</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latency</a:t>
            </a:r>
            <a:endParaRPr lang="de-DE" sz="2000" dirty="0">
              <a:solidFill>
                <a:srgbClr val="000000"/>
              </a:solidFill>
              <a:latin typeface="Arial" charset="0"/>
              <a:ea typeface="ＭＳ Ｐゴシック" charset="0"/>
            </a:endParaRPr>
          </a:p>
          <a:p>
            <a:pPr marL="342900" indent="-342900" algn="l">
              <a:buFont typeface="Wingdings" charset="2"/>
              <a:buChar char="v"/>
              <a:defRPr/>
            </a:pPr>
            <a:r>
              <a:rPr lang="de-DE" sz="2000" dirty="0" err="1">
                <a:solidFill>
                  <a:srgbClr val="000000"/>
                </a:solidFill>
                <a:latin typeface="Arial" charset="0"/>
                <a:ea typeface="ＭＳ Ｐゴシック" charset="0"/>
              </a:rPr>
              <a:t>Slowest</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speed</a:t>
            </a:r>
            <a:endParaRPr lang="de-DE" sz="2000" dirty="0">
              <a:solidFill>
                <a:srgbClr val="000000"/>
              </a:solidFill>
              <a:latin typeface="Arial" charset="0"/>
              <a:ea typeface="ＭＳ Ｐゴシック" charset="0"/>
            </a:endParaRPr>
          </a:p>
          <a:p>
            <a:pPr marL="342900" indent="-342900" algn="l">
              <a:buFont typeface="Wingdings" charset="2"/>
              <a:buChar char="v"/>
              <a:defRPr/>
            </a:pPr>
            <a:r>
              <a:rPr lang="de-DE" sz="2000" dirty="0" err="1">
                <a:solidFill>
                  <a:srgbClr val="000000"/>
                </a:solidFill>
                <a:latin typeface="Arial" charset="0"/>
                <a:ea typeface="ＭＳ Ｐゴシック" charset="0"/>
              </a:rPr>
              <a:t>No</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connection</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to</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Infra</a:t>
            </a:r>
            <a:r>
              <a:rPr lang="de-DE" sz="2000" dirty="0">
                <a:solidFill>
                  <a:srgbClr val="000000"/>
                </a:solidFill>
                <a:latin typeface="Arial" charset="0"/>
                <a:ea typeface="ＭＳ Ｐゴシック" charset="0"/>
              </a:rPr>
              <a:t>-</a:t>
            </a:r>
          </a:p>
          <a:p>
            <a:pPr indent="355600" algn="l">
              <a:defRPr/>
            </a:pPr>
            <a:r>
              <a:rPr lang="de-DE" sz="2000" dirty="0" err="1">
                <a:solidFill>
                  <a:srgbClr val="000000"/>
                </a:solidFill>
                <a:latin typeface="Arial" charset="0"/>
                <a:ea typeface="ＭＳ Ｐゴシック" charset="0"/>
              </a:rPr>
              <a:t>structure</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is</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needed</a:t>
            </a:r>
            <a:endParaRPr lang="de-DE" sz="2000" dirty="0">
              <a:solidFill>
                <a:srgbClr val="000000"/>
              </a:solidFill>
              <a:latin typeface="Arial" charset="0"/>
              <a:ea typeface="ＭＳ Ｐゴシック" charset="0"/>
            </a:endParaRPr>
          </a:p>
          <a:p>
            <a:pPr marL="342900" indent="-342900" algn="l">
              <a:buFont typeface="Wingdings" charset="2"/>
              <a:buChar char="v"/>
              <a:defRPr/>
            </a:pPr>
            <a:r>
              <a:rPr lang="de-DE" sz="2000" dirty="0" err="1">
                <a:solidFill>
                  <a:srgbClr val="000000"/>
                </a:solidFill>
                <a:latin typeface="Arial" charset="0"/>
                <a:ea typeface="ＭＳ Ｐゴシック" charset="0"/>
              </a:rPr>
              <a:t>Bottleneck</a:t>
            </a:r>
            <a:r>
              <a:rPr lang="de-DE" sz="2000" dirty="0">
                <a:solidFill>
                  <a:srgbClr val="000000"/>
                </a:solidFill>
                <a:latin typeface="Arial" charset="0"/>
                <a:ea typeface="ＭＳ Ｐゴシック" charset="0"/>
              </a:rPr>
              <a:t> on Master </a:t>
            </a:r>
          </a:p>
          <a:p>
            <a:pPr indent="355600" algn="l">
              <a:defRPr/>
            </a:pPr>
            <a:r>
              <a:rPr lang="de-DE" sz="2000" dirty="0">
                <a:solidFill>
                  <a:srgbClr val="000000"/>
                </a:solidFill>
                <a:latin typeface="Arial" charset="0"/>
                <a:ea typeface="ＭＳ Ｐゴシック" charset="0"/>
              </a:rPr>
              <a:t>Side</a:t>
            </a:r>
          </a:p>
          <a:p>
            <a:pPr marL="342900" indent="-342900" algn="l">
              <a:buFont typeface="Wingdings" charset="2"/>
              <a:buChar char="v"/>
              <a:defRPr/>
            </a:pPr>
            <a:r>
              <a:rPr lang="de-DE" sz="2000" dirty="0" err="1">
                <a:solidFill>
                  <a:srgbClr val="000000"/>
                </a:solidFill>
                <a:latin typeface="Arial" charset="0"/>
                <a:ea typeface="ＭＳ Ｐゴシック" charset="0"/>
              </a:rPr>
              <a:t>Used</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for</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pilots</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or</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small</a:t>
            </a:r>
            <a:endParaRPr lang="de-DE" sz="2000" dirty="0">
              <a:solidFill>
                <a:srgbClr val="000000"/>
              </a:solidFill>
              <a:latin typeface="Arial" charset="0"/>
              <a:ea typeface="ＭＳ Ｐゴシック" charset="0"/>
            </a:endParaRPr>
          </a:p>
          <a:p>
            <a:pPr indent="355600" algn="l">
              <a:defRPr/>
            </a:pPr>
            <a:r>
              <a:rPr lang="de-DE" sz="2000" dirty="0" err="1">
                <a:solidFill>
                  <a:srgbClr val="000000"/>
                </a:solidFill>
                <a:latin typeface="Arial" charset="0"/>
                <a:ea typeface="ＭＳ Ｐゴシック" charset="0"/>
              </a:rPr>
              <a:t>projects</a:t>
            </a:r>
            <a:endParaRPr lang="de-DE" sz="2000" dirty="0">
              <a:solidFill>
                <a:srgbClr val="000000"/>
              </a:solidFill>
              <a:latin typeface="Arial" charset="0"/>
              <a:ea typeface="ＭＳ Ｐゴシック" charset="0"/>
            </a:endParaRPr>
          </a:p>
        </p:txBody>
      </p:sp>
      <p:sp>
        <p:nvSpPr>
          <p:cNvPr id="5" name="Abgerundetes Rechteck 4">
            <a:extLst>
              <a:ext uri="{FF2B5EF4-FFF2-40B4-BE49-F238E27FC236}">
                <a16:creationId xmlns:a16="http://schemas.microsoft.com/office/drawing/2014/main" id="{1F874C63-1510-964D-BC64-D3CC71C85123}"/>
              </a:ext>
            </a:extLst>
          </p:cNvPr>
          <p:cNvSpPr>
            <a:spLocks noChangeArrowheads="1"/>
          </p:cNvSpPr>
          <p:nvPr/>
        </p:nvSpPr>
        <p:spPr bwMode="auto">
          <a:xfrm>
            <a:off x="4883285" y="1599406"/>
            <a:ext cx="3769827" cy="4643437"/>
          </a:xfrm>
          <a:prstGeom prst="roundRect">
            <a:avLst>
              <a:gd name="adj" fmla="val 16667"/>
            </a:avLst>
          </a:prstGeom>
          <a:gradFill rotWithShape="1">
            <a:gsLst>
              <a:gs pos="0">
                <a:srgbClr val="EEFDE5"/>
              </a:gs>
              <a:gs pos="64999">
                <a:srgbClr val="D4F7BE"/>
              </a:gs>
              <a:gs pos="100000">
                <a:srgbClr val="C3F5A1"/>
              </a:gs>
            </a:gsLst>
            <a:lin ang="5400000" scaled="1"/>
          </a:gradFill>
          <a:ln w="9525">
            <a:solidFill>
              <a:srgbClr val="6EA724"/>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b="1" dirty="0" err="1">
                <a:solidFill>
                  <a:srgbClr val="000000"/>
                </a:solidFill>
                <a:latin typeface="Arial" charset="0"/>
                <a:ea typeface="ＭＳ Ｐゴシック" charset="0"/>
              </a:rPr>
              <a:t>Using</a:t>
            </a:r>
            <a:r>
              <a:rPr lang="de-DE" b="1" dirty="0">
                <a:solidFill>
                  <a:srgbClr val="000000"/>
                </a:solidFill>
                <a:latin typeface="Arial" charset="0"/>
                <a:ea typeface="ＭＳ Ｐゴシック" charset="0"/>
              </a:rPr>
              <a:t> TGW-100</a:t>
            </a:r>
          </a:p>
          <a:p>
            <a:pPr marL="342900" indent="-342900" algn="l">
              <a:buFont typeface="Wingdings" charset="2"/>
              <a:buChar char="v"/>
              <a:defRPr/>
            </a:pPr>
            <a:r>
              <a:rPr lang="de-DE" sz="2000" dirty="0">
                <a:solidFill>
                  <a:srgbClr val="000000"/>
                </a:solidFill>
                <a:latin typeface="Arial" charset="0"/>
                <a:ea typeface="ＭＳ Ｐゴシック" charset="0"/>
              </a:rPr>
              <a:t>Recommended Scenario</a:t>
            </a:r>
          </a:p>
          <a:p>
            <a:pPr marL="342900" indent="-342900" algn="l">
              <a:buFont typeface="Wingdings" charset="2"/>
              <a:buChar char="v"/>
              <a:defRPr/>
            </a:pPr>
            <a:r>
              <a:rPr lang="de-DE" sz="2000" dirty="0" err="1">
                <a:solidFill>
                  <a:srgbClr val="000000"/>
                </a:solidFill>
                <a:latin typeface="Arial" charset="0"/>
                <a:ea typeface="ＭＳ Ｐゴシック" charset="0"/>
              </a:rPr>
              <a:t>Lower</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latency</a:t>
            </a:r>
            <a:r>
              <a:rPr lang="de-DE" sz="2000" dirty="0">
                <a:solidFill>
                  <a:srgbClr val="000000"/>
                </a:solidFill>
                <a:latin typeface="Arial" charset="0"/>
                <a:ea typeface="ＭＳ Ｐゴシック" charset="0"/>
              </a:rPr>
              <a:t> (half)</a:t>
            </a:r>
          </a:p>
          <a:p>
            <a:pPr marL="342900" indent="-342900" algn="l">
              <a:buFont typeface="Wingdings" charset="2"/>
              <a:buChar char="v"/>
              <a:defRPr/>
            </a:pPr>
            <a:r>
              <a:rPr lang="de-DE" sz="2000" dirty="0">
                <a:solidFill>
                  <a:srgbClr val="000000"/>
                </a:solidFill>
                <a:latin typeface="Arial" charset="0"/>
                <a:ea typeface="ＭＳ Ｐゴシック" charset="0"/>
              </a:rPr>
              <a:t>Higher Speed (double)</a:t>
            </a:r>
          </a:p>
          <a:p>
            <a:pPr marL="342900" indent="-342900" algn="l">
              <a:buFont typeface="Wingdings" charset="2"/>
              <a:buChar char="v"/>
              <a:defRPr/>
            </a:pPr>
            <a:r>
              <a:rPr lang="de-DE" sz="2000" dirty="0">
                <a:solidFill>
                  <a:srgbClr val="000000"/>
                </a:solidFill>
                <a:latin typeface="Arial" charset="0"/>
                <a:ea typeface="ＭＳ Ｐゴシック" charset="0"/>
              </a:rPr>
              <a:t>Connection </a:t>
            </a:r>
            <a:r>
              <a:rPr lang="de-DE" sz="2000" dirty="0" err="1">
                <a:solidFill>
                  <a:srgbClr val="000000"/>
                </a:solidFill>
                <a:latin typeface="Arial" charset="0"/>
                <a:ea typeface="ＭＳ Ｐゴシック" charset="0"/>
              </a:rPr>
              <a:t>to</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Infra</a:t>
            </a:r>
            <a:r>
              <a:rPr lang="de-DE" sz="2000" dirty="0">
                <a:solidFill>
                  <a:srgbClr val="000000"/>
                </a:solidFill>
                <a:latin typeface="Arial" charset="0"/>
                <a:ea typeface="ＭＳ Ｐゴシック" charset="0"/>
              </a:rPr>
              <a:t>-</a:t>
            </a:r>
          </a:p>
          <a:p>
            <a:pPr indent="355600" algn="l">
              <a:defRPr/>
            </a:pPr>
            <a:r>
              <a:rPr lang="de-DE" sz="2000" dirty="0" err="1">
                <a:solidFill>
                  <a:srgbClr val="000000"/>
                </a:solidFill>
                <a:latin typeface="Arial" charset="0"/>
                <a:ea typeface="ＭＳ Ｐゴシック" charset="0"/>
              </a:rPr>
              <a:t>structure</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is</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needed</a:t>
            </a:r>
            <a:endParaRPr lang="de-DE" sz="2000" dirty="0">
              <a:solidFill>
                <a:srgbClr val="000000"/>
              </a:solidFill>
              <a:latin typeface="Arial" charset="0"/>
              <a:ea typeface="ＭＳ Ｐゴシック" charset="0"/>
            </a:endParaRPr>
          </a:p>
          <a:p>
            <a:pPr marL="342900" indent="-342900" algn="l">
              <a:buFont typeface="Wingdings" charset="2"/>
              <a:buChar char="v"/>
              <a:defRPr/>
            </a:pPr>
            <a:r>
              <a:rPr lang="de-DE" sz="2000" dirty="0" err="1">
                <a:solidFill>
                  <a:srgbClr val="000000"/>
                </a:solidFill>
                <a:latin typeface="Arial" charset="0"/>
                <a:ea typeface="ＭＳ Ｐゴシック" charset="0"/>
              </a:rPr>
              <a:t>No</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bottleneck</a:t>
            </a:r>
            <a:r>
              <a:rPr lang="de-DE" sz="2000" dirty="0">
                <a:solidFill>
                  <a:srgbClr val="000000"/>
                </a:solidFill>
                <a:latin typeface="Arial" charset="0"/>
                <a:ea typeface="ＭＳ Ｐゴシック" charset="0"/>
              </a:rPr>
              <a:t> on </a:t>
            </a:r>
            <a:r>
              <a:rPr lang="de-DE" sz="2000" dirty="0" err="1">
                <a:solidFill>
                  <a:srgbClr val="000000"/>
                </a:solidFill>
                <a:latin typeface="Arial" charset="0"/>
                <a:ea typeface="ＭＳ Ｐゴシック" charset="0"/>
              </a:rPr>
              <a:t>master</a:t>
            </a:r>
            <a:endParaRPr lang="de-DE" sz="2000" dirty="0">
              <a:solidFill>
                <a:srgbClr val="000000"/>
              </a:solidFill>
              <a:latin typeface="Arial" charset="0"/>
              <a:ea typeface="ＭＳ Ｐゴシック" charset="0"/>
            </a:endParaRPr>
          </a:p>
          <a:p>
            <a:pPr indent="355600" algn="l">
              <a:defRPr/>
            </a:pPr>
            <a:r>
              <a:rPr lang="de-DE" sz="2000" dirty="0" err="1">
                <a:solidFill>
                  <a:srgbClr val="000000"/>
                </a:solidFill>
                <a:latin typeface="Arial" charset="0"/>
                <a:ea typeface="ＭＳ Ｐゴシック" charset="0"/>
              </a:rPr>
              <a:t>side</a:t>
            </a:r>
            <a:endParaRPr lang="de-DE" sz="2000" dirty="0">
              <a:solidFill>
                <a:srgbClr val="000000"/>
              </a:solidFill>
              <a:latin typeface="Arial" charset="0"/>
              <a:ea typeface="ＭＳ Ｐゴシック" charset="0"/>
            </a:endParaRPr>
          </a:p>
          <a:p>
            <a:pPr marL="342900" indent="-342900" algn="l">
              <a:buFont typeface="Wingdings" charset="2"/>
              <a:buChar char="v"/>
              <a:defRPr/>
            </a:pPr>
            <a:r>
              <a:rPr lang="de-DE" sz="2000" dirty="0">
                <a:solidFill>
                  <a:srgbClr val="000000"/>
                </a:solidFill>
                <a:latin typeface="Arial" charset="0"/>
                <a:ea typeface="ＭＳ Ｐゴシック" charset="0"/>
              </a:rPr>
              <a:t>Protocol </a:t>
            </a:r>
            <a:r>
              <a:rPr lang="de-DE" sz="2000" dirty="0" err="1">
                <a:solidFill>
                  <a:srgbClr val="000000"/>
                </a:solidFill>
                <a:latin typeface="Arial" charset="0"/>
                <a:ea typeface="ＭＳ Ｐゴシック" charset="0"/>
              </a:rPr>
              <a:t>analysis</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and</a:t>
            </a:r>
            <a:r>
              <a:rPr lang="de-DE" sz="2000" dirty="0">
                <a:solidFill>
                  <a:srgbClr val="000000"/>
                </a:solidFill>
                <a:latin typeface="Arial" charset="0"/>
                <a:ea typeface="ＭＳ Ｐゴシック" charset="0"/>
              </a:rPr>
              <a:t> </a:t>
            </a:r>
          </a:p>
          <a:p>
            <a:pPr indent="355600" algn="l">
              <a:defRPr/>
            </a:pPr>
            <a:r>
              <a:rPr lang="de-DE" sz="2000" dirty="0" err="1">
                <a:solidFill>
                  <a:srgbClr val="000000"/>
                </a:solidFill>
                <a:latin typeface="Arial" charset="0"/>
                <a:ea typeface="ＭＳ Ｐゴシック" charset="0"/>
              </a:rPr>
              <a:t>routing</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data</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compression</a:t>
            </a:r>
            <a:r>
              <a:rPr lang="de-DE" sz="2000" dirty="0">
                <a:solidFill>
                  <a:srgbClr val="000000"/>
                </a:solidFill>
                <a:latin typeface="Arial" charset="0"/>
                <a:ea typeface="ＭＳ Ｐゴシック" charset="0"/>
              </a:rPr>
              <a:t>...</a:t>
            </a:r>
          </a:p>
          <a:p>
            <a:pPr marL="342900" indent="-342900" algn="l">
              <a:buFont typeface="Wingdings" charset="2"/>
              <a:buChar char="v"/>
              <a:defRPr/>
            </a:pPr>
            <a:r>
              <a:rPr lang="de-DE" sz="2000" dirty="0" err="1">
                <a:solidFill>
                  <a:srgbClr val="000000"/>
                </a:solidFill>
                <a:latin typeface="Arial" charset="0"/>
                <a:ea typeface="ＭＳ Ｐゴシック" charset="0"/>
              </a:rPr>
              <a:t>Used</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for</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projects</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of</a:t>
            </a:r>
            <a:r>
              <a:rPr lang="de-DE" sz="2000" dirty="0">
                <a:solidFill>
                  <a:srgbClr val="000000"/>
                </a:solidFill>
                <a:latin typeface="Arial" charset="0"/>
                <a:ea typeface="ＭＳ Ｐゴシック" charset="0"/>
              </a:rPr>
              <a:t> </a:t>
            </a:r>
            <a:r>
              <a:rPr lang="de-DE" sz="2000" dirty="0" err="1">
                <a:solidFill>
                  <a:srgbClr val="000000"/>
                </a:solidFill>
                <a:latin typeface="Arial" charset="0"/>
                <a:ea typeface="ＭＳ Ｐゴシック" charset="0"/>
              </a:rPr>
              <a:t>any</a:t>
            </a:r>
            <a:endParaRPr lang="de-DE" sz="2000" dirty="0">
              <a:solidFill>
                <a:srgbClr val="000000"/>
              </a:solidFill>
              <a:latin typeface="Arial" charset="0"/>
              <a:ea typeface="ＭＳ Ｐゴシック" charset="0"/>
            </a:endParaRPr>
          </a:p>
          <a:p>
            <a:pPr indent="355600" algn="l">
              <a:defRPr/>
            </a:pPr>
            <a:r>
              <a:rPr lang="de-DE" sz="2000" dirty="0" err="1">
                <a:solidFill>
                  <a:srgbClr val="000000"/>
                </a:solidFill>
                <a:latin typeface="Arial" charset="0"/>
                <a:ea typeface="ＭＳ Ｐゴシック" charset="0"/>
              </a:rPr>
              <a:t>size</a:t>
            </a:r>
            <a:endParaRPr lang="de-DE" sz="2000" dirty="0">
              <a:solidFill>
                <a:srgbClr val="000000"/>
              </a:solidFill>
              <a:latin typeface="Arial" charset="0"/>
              <a:ea typeface="ＭＳ Ｐゴシック"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0205F-9399-C146-987A-5BE777E65E82}"/>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3 </a:t>
            </a:r>
            <a:r>
              <a:rPr lang="mr-IN" altLang="de-DE" sz="2800" dirty="0">
                <a:solidFill>
                  <a:srgbClr val="006EAA">
                    <a:alpha val="45000"/>
                  </a:srgbClr>
                </a:solidFill>
              </a:rPr>
              <a:t>–</a:t>
            </a:r>
            <a:r>
              <a:rPr lang="de-DE" altLang="de-DE" sz="2800" dirty="0">
                <a:solidFill>
                  <a:srgbClr val="006EAA">
                    <a:alpha val="45000"/>
                  </a:srgbClr>
                </a:solidFill>
              </a:rPr>
              <a:t> SCADA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Serial </a:t>
            </a:r>
            <a:r>
              <a:rPr lang="de-DE" altLang="de-DE" sz="2800" dirty="0" err="1"/>
              <a:t>over</a:t>
            </a:r>
            <a:r>
              <a:rPr lang="de-DE" altLang="de-DE" sz="2800" dirty="0"/>
              <a:t> IP</a:t>
            </a:r>
          </a:p>
        </p:txBody>
      </p:sp>
      <p:sp>
        <p:nvSpPr>
          <p:cNvPr id="3" name="Inhaltsplatzhalter 2">
            <a:extLst>
              <a:ext uri="{FF2B5EF4-FFF2-40B4-BE49-F238E27FC236}">
                <a16:creationId xmlns:a16="http://schemas.microsoft.com/office/drawing/2014/main" id="{27E2CF75-7F12-B949-A434-9ECD1D525C0D}"/>
              </a:ext>
            </a:extLst>
          </p:cNvPr>
          <p:cNvSpPr>
            <a:spLocks noGrp="1"/>
          </p:cNvSpPr>
          <p:nvPr>
            <p:ph idx="1"/>
          </p:nvPr>
        </p:nvSpPr>
        <p:spPr/>
        <p:txBody>
          <a:bodyPr/>
          <a:lstStyle/>
          <a:p>
            <a:pPr>
              <a:buFont typeface="Wingdings" charset="0"/>
              <a:buChar char="v"/>
              <a:defRPr/>
            </a:pPr>
            <a:r>
              <a:rPr lang="de-DE" dirty="0" err="1"/>
              <a:t>For</a:t>
            </a:r>
            <a:r>
              <a:rPr lang="de-DE" dirty="0"/>
              <a:t> </a:t>
            </a:r>
            <a:r>
              <a:rPr lang="de-DE" dirty="0" err="1"/>
              <a:t>serial</a:t>
            </a:r>
            <a:r>
              <a:rPr lang="de-DE" dirty="0"/>
              <a:t> </a:t>
            </a:r>
            <a:r>
              <a:rPr lang="de-DE" dirty="0" err="1"/>
              <a:t>protocols</a:t>
            </a:r>
            <a:r>
              <a:rPr lang="de-DE" dirty="0"/>
              <a:t> </a:t>
            </a:r>
            <a:r>
              <a:rPr lang="de-DE" dirty="0" err="1"/>
              <a:t>that</a:t>
            </a:r>
            <a:r>
              <a:rPr lang="de-DE" dirty="0"/>
              <a:t> will </a:t>
            </a:r>
            <a:r>
              <a:rPr lang="de-DE" dirty="0" err="1"/>
              <a:t>be</a:t>
            </a:r>
            <a:r>
              <a:rPr lang="de-DE" dirty="0"/>
              <a:t> </a:t>
            </a:r>
            <a:r>
              <a:rPr lang="de-DE" dirty="0" err="1"/>
              <a:t>sent</a:t>
            </a:r>
            <a:r>
              <a:rPr lang="de-DE" dirty="0"/>
              <a:t> via Traffic Channel (PD) </a:t>
            </a:r>
            <a:r>
              <a:rPr lang="de-DE" dirty="0" err="1"/>
              <a:t>rather</a:t>
            </a:r>
            <a:r>
              <a:rPr lang="de-DE" dirty="0"/>
              <a:t> </a:t>
            </a:r>
            <a:r>
              <a:rPr lang="de-DE" dirty="0" err="1"/>
              <a:t>than</a:t>
            </a:r>
            <a:r>
              <a:rPr lang="de-DE" dirty="0"/>
              <a:t> via </a:t>
            </a:r>
            <a:r>
              <a:rPr lang="de-DE" dirty="0" err="1"/>
              <a:t>the</a:t>
            </a:r>
            <a:r>
              <a:rPr lang="de-DE" dirty="0"/>
              <a:t> MCCH/SCCH (SDS) in </a:t>
            </a:r>
            <a:r>
              <a:rPr lang="de-DE" dirty="0" err="1"/>
              <a:t>order</a:t>
            </a:r>
            <a:r>
              <a:rPr lang="de-DE" dirty="0"/>
              <a:t> </a:t>
            </a:r>
            <a:r>
              <a:rPr lang="de-DE" dirty="0" err="1"/>
              <a:t>to</a:t>
            </a:r>
            <a:r>
              <a:rPr lang="de-DE" dirty="0"/>
              <a:t> </a:t>
            </a:r>
            <a:r>
              <a:rPr lang="de-DE" dirty="0" err="1"/>
              <a:t>avoid</a:t>
            </a:r>
            <a:r>
              <a:rPr lang="de-DE" dirty="0"/>
              <a:t> </a:t>
            </a:r>
            <a:r>
              <a:rPr lang="de-DE" dirty="0" err="1"/>
              <a:t>unwanted</a:t>
            </a:r>
            <a:r>
              <a:rPr lang="de-DE" dirty="0"/>
              <a:t> </a:t>
            </a:r>
            <a:r>
              <a:rPr lang="de-DE" dirty="0" err="1"/>
              <a:t>traffic</a:t>
            </a:r>
            <a:r>
              <a:rPr lang="de-DE" dirty="0"/>
              <a:t> on MCCH/SCCH</a:t>
            </a:r>
          </a:p>
        </p:txBody>
      </p:sp>
      <p:pic>
        <p:nvPicPr>
          <p:cNvPr id="4" name="Bild 3" descr="Bildschirmfoto 2018-04-05 um 10.09.00.png">
            <a:extLst>
              <a:ext uri="{FF2B5EF4-FFF2-40B4-BE49-F238E27FC236}">
                <a16:creationId xmlns:a16="http://schemas.microsoft.com/office/drawing/2014/main" id="{871E739A-D422-7249-8F4C-FB76BA4216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7588" y="2678113"/>
            <a:ext cx="4787900" cy="3370262"/>
          </a:xfrm>
          <a:prstGeom prst="rect">
            <a:avLst/>
          </a:prstGeom>
          <a:noFill/>
          <a:ln w="9525"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0A369-1EFE-FF46-A72A-5DB77CAA8AFC}"/>
              </a:ext>
            </a:extLst>
          </p:cNvPr>
          <p:cNvSpPr>
            <a:spLocks noGrp="1"/>
          </p:cNvSpPr>
          <p:nvPr>
            <p:ph type="title"/>
          </p:nvPr>
        </p:nvSpPr>
        <p:spPr>
          <a:xfrm>
            <a:off x="1041400" y="350838"/>
            <a:ext cx="7275513" cy="430212"/>
          </a:xfrm>
        </p:spPr>
        <p:txBody>
          <a:bodyPr/>
          <a:lstStyle/>
          <a:p>
            <a:r>
              <a:rPr lang="de-DE" altLang="de-DE" sz="2800"/>
              <a:t>Level 1 </a:t>
            </a:r>
            <a:r>
              <a:rPr lang="mr-IN" altLang="de-DE" sz="2800">
                <a:latin typeface="Arial" panose="020B0604020202020204" pitchFamily="34" charset="0"/>
              </a:rPr>
              <a:t>–</a:t>
            </a:r>
            <a:r>
              <a:rPr lang="de-DE" altLang="de-DE" sz="2800"/>
              <a:t> General Information on TETRA</a:t>
            </a:r>
          </a:p>
        </p:txBody>
      </p:sp>
      <p:sp>
        <p:nvSpPr>
          <p:cNvPr id="3" name="Inhaltsplatzhalter 2">
            <a:extLst>
              <a:ext uri="{FF2B5EF4-FFF2-40B4-BE49-F238E27FC236}">
                <a16:creationId xmlns:a16="http://schemas.microsoft.com/office/drawing/2014/main" id="{217A4A5D-E78E-E84E-83F1-95484CC63B1C}"/>
              </a:ext>
            </a:extLst>
          </p:cNvPr>
          <p:cNvSpPr>
            <a:spLocks noGrp="1"/>
          </p:cNvSpPr>
          <p:nvPr>
            <p:ph idx="1"/>
          </p:nvPr>
        </p:nvSpPr>
        <p:spPr>
          <a:xfrm>
            <a:off x="1041400" y="1420813"/>
            <a:ext cx="7275513" cy="4313237"/>
          </a:xfrm>
        </p:spPr>
        <p:txBody>
          <a:bodyPr/>
          <a:lstStyle/>
          <a:p>
            <a:pPr>
              <a:buFont typeface="Wingdings" charset="0"/>
              <a:buChar char="v"/>
              <a:defRPr/>
            </a:pPr>
            <a:r>
              <a:rPr lang="de-DE" dirty="0" err="1"/>
              <a:t>TErrestrial</a:t>
            </a:r>
            <a:r>
              <a:rPr lang="de-DE" dirty="0"/>
              <a:t> Trunk </a:t>
            </a:r>
            <a:r>
              <a:rPr lang="de-DE" dirty="0" err="1"/>
              <a:t>RAdio</a:t>
            </a:r>
            <a:endParaRPr lang="de-DE" dirty="0"/>
          </a:p>
          <a:p>
            <a:pPr>
              <a:buFont typeface="Wingdings" charset="0"/>
              <a:buChar char="v"/>
              <a:defRPr/>
            </a:pPr>
            <a:r>
              <a:rPr lang="de-DE" dirty="0" err="1"/>
              <a:t>Trunking</a:t>
            </a:r>
            <a:r>
              <a:rPr lang="de-DE" dirty="0"/>
              <a:t> </a:t>
            </a:r>
            <a:r>
              <a:rPr lang="de-DE" dirty="0" err="1"/>
              <a:t>system</a:t>
            </a:r>
            <a:r>
              <a:rPr lang="de-DE" dirty="0"/>
              <a:t> </a:t>
            </a:r>
            <a:r>
              <a:rPr lang="de-DE" dirty="0" err="1"/>
              <a:t>comparable</a:t>
            </a:r>
            <a:r>
              <a:rPr lang="de-DE" dirty="0"/>
              <a:t> </a:t>
            </a:r>
            <a:r>
              <a:rPr lang="de-DE" dirty="0" err="1"/>
              <a:t>with</a:t>
            </a:r>
            <a:r>
              <a:rPr lang="de-DE" dirty="0"/>
              <a:t> </a:t>
            </a:r>
            <a:r>
              <a:rPr lang="de-DE" dirty="0" err="1"/>
              <a:t>cellular</a:t>
            </a:r>
            <a:r>
              <a:rPr lang="de-DE" dirty="0"/>
              <a:t> (GSM) </a:t>
            </a:r>
            <a:r>
              <a:rPr lang="de-DE" dirty="0" err="1"/>
              <a:t>networks</a:t>
            </a:r>
            <a:endParaRPr lang="de-DE" dirty="0"/>
          </a:p>
          <a:p>
            <a:pPr>
              <a:buFont typeface="Wingdings" charset="0"/>
              <a:buChar char="v"/>
              <a:defRPr/>
            </a:pPr>
            <a:r>
              <a:rPr lang="de-DE" dirty="0"/>
              <a:t>Narrow band</a:t>
            </a:r>
          </a:p>
          <a:p>
            <a:pPr>
              <a:buFont typeface="Wingdings" charset="0"/>
              <a:buChar char="v"/>
              <a:defRPr/>
            </a:pPr>
            <a:r>
              <a:rPr lang="de-DE" dirty="0" err="1"/>
              <a:t>Bandwith</a:t>
            </a:r>
            <a:r>
              <a:rPr lang="de-DE" dirty="0"/>
              <a:t> </a:t>
            </a:r>
            <a:r>
              <a:rPr lang="de-DE" dirty="0" err="1"/>
              <a:t>of</a:t>
            </a:r>
            <a:r>
              <a:rPr lang="de-DE" dirty="0"/>
              <a:t> 25 kHz </a:t>
            </a:r>
            <a:r>
              <a:rPr lang="de-DE" dirty="0" err="1"/>
              <a:t>with</a:t>
            </a:r>
            <a:r>
              <a:rPr lang="de-DE" dirty="0"/>
              <a:t> </a:t>
            </a:r>
            <a:r>
              <a:rPr lang="de-DE" dirty="0" err="1"/>
              <a:t>four</a:t>
            </a:r>
            <a:r>
              <a:rPr lang="de-DE" dirty="0"/>
              <a:t> time </a:t>
            </a:r>
            <a:r>
              <a:rPr lang="de-DE" dirty="0" err="1"/>
              <a:t>slots</a:t>
            </a:r>
            <a:r>
              <a:rPr lang="de-DE" dirty="0"/>
              <a:t> (</a:t>
            </a:r>
            <a:r>
              <a:rPr lang="de-DE" dirty="0" err="1"/>
              <a:t>which</a:t>
            </a:r>
            <a:r>
              <a:rPr lang="de-DE" dirty="0"/>
              <a:t> </a:t>
            </a:r>
            <a:r>
              <a:rPr lang="de-DE" dirty="0" err="1"/>
              <a:t>would</a:t>
            </a:r>
            <a:r>
              <a:rPr lang="de-DE" dirty="0"/>
              <a:t> </a:t>
            </a:r>
            <a:r>
              <a:rPr lang="de-DE" dirty="0" err="1"/>
              <a:t>equal</a:t>
            </a:r>
            <a:r>
              <a:rPr lang="de-DE" dirty="0"/>
              <a:t> 6.25 kHz per time </a:t>
            </a:r>
            <a:r>
              <a:rPr lang="de-DE" dirty="0" err="1"/>
              <a:t>slot</a:t>
            </a:r>
            <a:r>
              <a:rPr lang="de-DE" dirty="0"/>
              <a:t>)</a:t>
            </a:r>
          </a:p>
        </p:txBody>
      </p:sp>
      <p:sp>
        <p:nvSpPr>
          <p:cNvPr id="4" name="Abgerundetes Rechteck 3">
            <a:extLst>
              <a:ext uri="{FF2B5EF4-FFF2-40B4-BE49-F238E27FC236}">
                <a16:creationId xmlns:a16="http://schemas.microsoft.com/office/drawing/2014/main" id="{3EAA37EE-B4CA-1C40-9895-089113F70554}"/>
              </a:ext>
            </a:extLst>
          </p:cNvPr>
          <p:cNvSpPr>
            <a:spLocks noChangeArrowheads="1"/>
          </p:cNvSpPr>
          <p:nvPr/>
        </p:nvSpPr>
        <p:spPr bwMode="auto">
          <a:xfrm>
            <a:off x="3175000" y="4113213"/>
            <a:ext cx="719138" cy="719137"/>
          </a:xfrm>
          <a:prstGeom prst="roundRect">
            <a:avLst>
              <a:gd name="adj" fmla="val 16667"/>
            </a:avLst>
          </a:prstGeom>
          <a:solidFill>
            <a:srgbClr val="0000FF"/>
          </a:solidFill>
          <a:ln w="9525">
            <a:solidFill>
              <a:srgbClr val="0000FF"/>
            </a:solidFill>
            <a:round/>
            <a:headEnd/>
            <a:tailEnd type="triangle" w="med" len="me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de-DE">
              <a:solidFill>
                <a:srgbClr val="000000"/>
              </a:solidFill>
            </a:endParaRPr>
          </a:p>
        </p:txBody>
      </p:sp>
      <p:sp>
        <p:nvSpPr>
          <p:cNvPr id="5" name="Abgerundetes Rechteck 4">
            <a:extLst>
              <a:ext uri="{FF2B5EF4-FFF2-40B4-BE49-F238E27FC236}">
                <a16:creationId xmlns:a16="http://schemas.microsoft.com/office/drawing/2014/main" id="{ED0FE178-6C70-AD45-9F57-835085C3F544}"/>
              </a:ext>
            </a:extLst>
          </p:cNvPr>
          <p:cNvSpPr/>
          <p:nvPr/>
        </p:nvSpPr>
        <p:spPr bwMode="auto">
          <a:xfrm>
            <a:off x="3890963" y="4113213"/>
            <a:ext cx="720725" cy="720725"/>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endParaRPr lang="de-DE">
              <a:solidFill>
                <a:srgbClr val="000000"/>
              </a:solidFill>
              <a:latin typeface="Arial" charset="0"/>
            </a:endParaRPr>
          </a:p>
        </p:txBody>
      </p:sp>
      <p:sp>
        <p:nvSpPr>
          <p:cNvPr id="6" name="Abgerundetes Rechteck 5">
            <a:extLst>
              <a:ext uri="{FF2B5EF4-FFF2-40B4-BE49-F238E27FC236}">
                <a16:creationId xmlns:a16="http://schemas.microsoft.com/office/drawing/2014/main" id="{0174C10B-B6C3-F84D-B6BC-F269CD9A5D39}"/>
              </a:ext>
            </a:extLst>
          </p:cNvPr>
          <p:cNvSpPr/>
          <p:nvPr/>
        </p:nvSpPr>
        <p:spPr bwMode="auto">
          <a:xfrm>
            <a:off x="4608513" y="4114800"/>
            <a:ext cx="720725" cy="720725"/>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endParaRPr lang="de-DE">
              <a:solidFill>
                <a:srgbClr val="000000"/>
              </a:solidFill>
              <a:latin typeface="Arial" charset="0"/>
            </a:endParaRPr>
          </a:p>
        </p:txBody>
      </p:sp>
      <p:sp>
        <p:nvSpPr>
          <p:cNvPr id="7" name="Abgerundetes Rechteck 6">
            <a:extLst>
              <a:ext uri="{FF2B5EF4-FFF2-40B4-BE49-F238E27FC236}">
                <a16:creationId xmlns:a16="http://schemas.microsoft.com/office/drawing/2014/main" id="{30E790D6-43DE-6B4C-91ED-4C1B1951B0D6}"/>
              </a:ext>
            </a:extLst>
          </p:cNvPr>
          <p:cNvSpPr/>
          <p:nvPr/>
        </p:nvSpPr>
        <p:spPr bwMode="auto">
          <a:xfrm>
            <a:off x="5335588" y="4116388"/>
            <a:ext cx="719137" cy="719137"/>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endParaRPr lang="de-DE">
              <a:solidFill>
                <a:srgbClr val="000000"/>
              </a:solidFill>
              <a:latin typeface="Arial" charset="0"/>
            </a:endParaRPr>
          </a:p>
        </p:txBody>
      </p:sp>
      <p:cxnSp>
        <p:nvCxnSpPr>
          <p:cNvPr id="16" name="Gerade Verbindung mit Pfeil 15">
            <a:extLst>
              <a:ext uri="{FF2B5EF4-FFF2-40B4-BE49-F238E27FC236}">
                <a16:creationId xmlns:a16="http://schemas.microsoft.com/office/drawing/2014/main" id="{700251D0-7B05-9E45-AADD-A63A17D1B604}"/>
              </a:ext>
            </a:extLst>
          </p:cNvPr>
          <p:cNvCxnSpPr>
            <a:cxnSpLocks noChangeShapeType="1"/>
            <a:stCxn id="4" idx="2"/>
          </p:cNvCxnSpPr>
          <p:nvPr/>
        </p:nvCxnSpPr>
        <p:spPr bwMode="auto">
          <a:xfrm>
            <a:off x="3535363" y="4832350"/>
            <a:ext cx="1587" cy="620713"/>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feld 18">
            <a:extLst>
              <a:ext uri="{FF2B5EF4-FFF2-40B4-BE49-F238E27FC236}">
                <a16:creationId xmlns:a16="http://schemas.microsoft.com/office/drawing/2014/main" id="{AD88807A-3E24-CB4A-8D40-2B67443743C5}"/>
              </a:ext>
            </a:extLst>
          </p:cNvPr>
          <p:cNvSpPr txBox="1"/>
          <p:nvPr/>
        </p:nvSpPr>
        <p:spPr>
          <a:xfrm>
            <a:off x="2468563" y="5513388"/>
            <a:ext cx="2141537" cy="646112"/>
          </a:xfrm>
          <a:prstGeom prst="rect">
            <a:avLst/>
          </a:prstGeom>
          <a:noFill/>
        </p:spPr>
        <p:txBody>
          <a:bodyPr wrap="none">
            <a:spAutoFit/>
          </a:bodyPr>
          <a:lstStyle/>
          <a:p>
            <a:pPr>
              <a:defRPr/>
            </a:pPr>
            <a:r>
              <a:rPr lang="de-DE" sz="1800" b="1" dirty="0">
                <a:solidFill>
                  <a:srgbClr val="3D5159"/>
                </a:solidFill>
                <a:latin typeface="+mn-lt"/>
                <a:ea typeface="+mn-ea"/>
              </a:rPr>
              <a:t>MCCH</a:t>
            </a:r>
          </a:p>
          <a:p>
            <a:pPr>
              <a:defRPr/>
            </a:pPr>
            <a:r>
              <a:rPr lang="de-DE" sz="1800" b="1" dirty="0">
                <a:solidFill>
                  <a:srgbClr val="3D5159"/>
                </a:solidFill>
                <a:latin typeface="+mn-lt"/>
                <a:ea typeface="+mn-ea"/>
              </a:rPr>
              <a:t>Main </a:t>
            </a:r>
            <a:r>
              <a:rPr lang="de-DE" sz="1800" b="1" dirty="0" err="1">
                <a:solidFill>
                  <a:srgbClr val="3D5159"/>
                </a:solidFill>
                <a:latin typeface="+mn-lt"/>
                <a:ea typeface="+mn-ea"/>
              </a:rPr>
              <a:t>Control</a:t>
            </a:r>
            <a:r>
              <a:rPr lang="de-DE" sz="1800" b="1" dirty="0">
                <a:solidFill>
                  <a:srgbClr val="3D5159"/>
                </a:solidFill>
                <a:latin typeface="+mn-lt"/>
                <a:ea typeface="+mn-ea"/>
              </a:rPr>
              <a:t> Channel</a:t>
            </a:r>
          </a:p>
        </p:txBody>
      </p:sp>
      <p:cxnSp>
        <p:nvCxnSpPr>
          <p:cNvPr id="42" name="Gerade Verbindung mit Pfeil 41">
            <a:extLst>
              <a:ext uri="{FF2B5EF4-FFF2-40B4-BE49-F238E27FC236}">
                <a16:creationId xmlns:a16="http://schemas.microsoft.com/office/drawing/2014/main" id="{A2AB42F5-1EE2-3D4E-A1DC-E936D7CA0E2E}"/>
              </a:ext>
            </a:extLst>
          </p:cNvPr>
          <p:cNvCxnSpPr>
            <a:cxnSpLocks noChangeShapeType="1"/>
            <a:stCxn id="7" idx="2"/>
          </p:cNvCxnSpPr>
          <p:nvPr/>
        </p:nvCxnSpPr>
        <p:spPr bwMode="auto">
          <a:xfrm>
            <a:off x="5695950" y="4835525"/>
            <a:ext cx="7938" cy="617538"/>
          </a:xfrm>
          <a:prstGeom prst="straightConnector1">
            <a:avLst/>
          </a:prstGeom>
          <a:noFill/>
          <a:ln w="9525">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winkelte Verbindung 44">
            <a:extLst>
              <a:ext uri="{FF2B5EF4-FFF2-40B4-BE49-F238E27FC236}">
                <a16:creationId xmlns:a16="http://schemas.microsoft.com/office/drawing/2014/main" id="{5153ADE5-766E-B24F-BFB1-EDCF89F1C2E0}"/>
              </a:ext>
            </a:extLst>
          </p:cNvPr>
          <p:cNvCxnSpPr>
            <a:cxnSpLocks noChangeShapeType="1"/>
            <a:stCxn id="6" idx="2"/>
          </p:cNvCxnSpPr>
          <p:nvPr/>
        </p:nvCxnSpPr>
        <p:spPr bwMode="auto">
          <a:xfrm rot="16200000" flipH="1">
            <a:off x="5179218" y="4625182"/>
            <a:ext cx="322263" cy="742950"/>
          </a:xfrm>
          <a:prstGeom prst="bentConnector2">
            <a:avLst/>
          </a:prstGeom>
          <a:noFill/>
          <a:ln w="9525">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winkelte Verbindung 49">
            <a:extLst>
              <a:ext uri="{FF2B5EF4-FFF2-40B4-BE49-F238E27FC236}">
                <a16:creationId xmlns:a16="http://schemas.microsoft.com/office/drawing/2014/main" id="{E2FA0961-A69E-554B-8325-7BC96BE6C06B}"/>
              </a:ext>
            </a:extLst>
          </p:cNvPr>
          <p:cNvCxnSpPr>
            <a:cxnSpLocks noChangeShapeType="1"/>
            <a:stCxn id="5" idx="2"/>
          </p:cNvCxnSpPr>
          <p:nvPr/>
        </p:nvCxnSpPr>
        <p:spPr bwMode="auto">
          <a:xfrm rot="16200000" flipH="1">
            <a:off x="4446588" y="4638675"/>
            <a:ext cx="317500" cy="708025"/>
          </a:xfrm>
          <a:prstGeom prst="bentConnector2">
            <a:avLst/>
          </a:prstGeom>
          <a:noFill/>
          <a:ln w="9525">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feld 53">
            <a:extLst>
              <a:ext uri="{FF2B5EF4-FFF2-40B4-BE49-F238E27FC236}">
                <a16:creationId xmlns:a16="http://schemas.microsoft.com/office/drawing/2014/main" id="{E52D05FE-249E-4146-908B-F5AAF182F4AF}"/>
              </a:ext>
            </a:extLst>
          </p:cNvPr>
          <p:cNvSpPr txBox="1"/>
          <p:nvPr/>
        </p:nvSpPr>
        <p:spPr>
          <a:xfrm>
            <a:off x="4889500" y="5484813"/>
            <a:ext cx="1657350" cy="646112"/>
          </a:xfrm>
          <a:prstGeom prst="rect">
            <a:avLst/>
          </a:prstGeom>
          <a:noFill/>
        </p:spPr>
        <p:txBody>
          <a:bodyPr wrap="none">
            <a:spAutoFit/>
          </a:bodyPr>
          <a:lstStyle/>
          <a:p>
            <a:pPr>
              <a:defRPr/>
            </a:pPr>
            <a:endParaRPr lang="de-DE" sz="1800" b="1" dirty="0">
              <a:solidFill>
                <a:srgbClr val="3D5159"/>
              </a:solidFill>
              <a:latin typeface="+mn-lt"/>
              <a:ea typeface="+mn-ea"/>
            </a:endParaRPr>
          </a:p>
          <a:p>
            <a:pPr>
              <a:defRPr/>
            </a:pPr>
            <a:r>
              <a:rPr lang="de-DE" sz="1800" b="1" dirty="0">
                <a:solidFill>
                  <a:srgbClr val="3D5159"/>
                </a:solidFill>
                <a:latin typeface="+mn-lt"/>
                <a:ea typeface="+mn-ea"/>
              </a:rPr>
              <a:t>Traffic Channels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E0E71-735D-C040-A5BD-3F75DFF9C73F}"/>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3 </a:t>
            </a:r>
            <a:r>
              <a:rPr lang="mr-IN" altLang="de-DE" sz="2800" dirty="0">
                <a:solidFill>
                  <a:srgbClr val="006EAA">
                    <a:alpha val="45000"/>
                  </a:srgbClr>
                </a:solidFill>
              </a:rPr>
              <a:t>–</a:t>
            </a:r>
            <a:r>
              <a:rPr lang="de-DE" altLang="de-DE" sz="2800" dirty="0">
                <a:solidFill>
                  <a:srgbClr val="006EAA">
                    <a:alpha val="45000"/>
                  </a:srgbClr>
                </a:solidFill>
              </a:rPr>
              <a:t> SCADA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IP </a:t>
            </a:r>
            <a:r>
              <a:rPr lang="de-DE" altLang="de-DE" sz="2800" dirty="0" err="1"/>
              <a:t>Protocols</a:t>
            </a:r>
            <a:r>
              <a:rPr lang="de-DE" altLang="de-DE" sz="2800" dirty="0"/>
              <a:t>/ Pure IP Connection</a:t>
            </a:r>
          </a:p>
        </p:txBody>
      </p:sp>
      <p:sp>
        <p:nvSpPr>
          <p:cNvPr id="4" name="Abgerundetes Rechteck 3">
            <a:extLst>
              <a:ext uri="{FF2B5EF4-FFF2-40B4-BE49-F238E27FC236}">
                <a16:creationId xmlns:a16="http://schemas.microsoft.com/office/drawing/2014/main" id="{FB7D9C11-7DBC-8045-8B64-4C77484FFD59}"/>
              </a:ext>
            </a:extLst>
          </p:cNvPr>
          <p:cNvSpPr>
            <a:spLocks noChangeArrowheads="1"/>
          </p:cNvSpPr>
          <p:nvPr/>
        </p:nvSpPr>
        <p:spPr bwMode="auto">
          <a:xfrm>
            <a:off x="5614988" y="3035300"/>
            <a:ext cx="3184525" cy="1560513"/>
          </a:xfrm>
          <a:prstGeom prst="roundRect">
            <a:avLst>
              <a:gd name="adj" fmla="val 16667"/>
            </a:avLst>
          </a:prstGeom>
          <a:gradFill rotWithShape="1">
            <a:gsLst>
              <a:gs pos="0">
                <a:srgbClr val="EEFDE5"/>
              </a:gs>
              <a:gs pos="64999">
                <a:srgbClr val="D4F7BE"/>
              </a:gs>
              <a:gs pos="100000">
                <a:srgbClr val="C3F5A1"/>
              </a:gs>
            </a:gsLst>
            <a:lin ang="5400000" scaled="1"/>
          </a:gradFill>
          <a:ln w="9525">
            <a:solidFill>
              <a:srgbClr val="6EA724"/>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dirty="0">
                <a:solidFill>
                  <a:srgbClr val="000000"/>
                </a:solidFill>
                <a:latin typeface="Arial" charset="0"/>
                <a:ea typeface="ＭＳ Ｐゴシック" charset="0"/>
              </a:rPr>
              <a:t>IP </a:t>
            </a:r>
            <a:r>
              <a:rPr lang="de-DE" dirty="0" err="1">
                <a:solidFill>
                  <a:srgbClr val="000000"/>
                </a:solidFill>
                <a:latin typeface="Arial" charset="0"/>
                <a:ea typeface="ＭＳ Ｐゴシック" charset="0"/>
              </a:rPr>
              <a:t>Protocols</a:t>
            </a:r>
            <a:endParaRPr lang="de-DE" dirty="0">
              <a:solidFill>
                <a:srgbClr val="000000"/>
              </a:solidFill>
              <a:latin typeface="Arial" charset="0"/>
              <a:ea typeface="ＭＳ Ｐゴシック" charset="0"/>
            </a:endParaRPr>
          </a:p>
          <a:p>
            <a:pPr marL="342900" indent="-342900">
              <a:buFont typeface="Wingdings" charset="2"/>
              <a:buChar char="v"/>
              <a:defRPr/>
            </a:pPr>
            <a:r>
              <a:rPr lang="de-DE" sz="2000" dirty="0">
                <a:solidFill>
                  <a:srgbClr val="000000"/>
                </a:solidFill>
                <a:latin typeface="Arial" charset="0"/>
                <a:ea typeface="ＭＳ Ｐゴシック" charset="0"/>
              </a:rPr>
              <a:t>Ethernet Port</a:t>
            </a:r>
          </a:p>
          <a:p>
            <a:pPr marL="342900" indent="-342900">
              <a:buFont typeface="Wingdings" charset="2"/>
              <a:buChar char="v"/>
              <a:defRPr/>
            </a:pPr>
            <a:r>
              <a:rPr lang="de-DE" sz="2000" dirty="0">
                <a:solidFill>
                  <a:srgbClr val="000000"/>
                </a:solidFill>
                <a:latin typeface="Arial" charset="0"/>
                <a:ea typeface="ＭＳ Ｐゴシック" charset="0"/>
              </a:rPr>
              <a:t>PD </a:t>
            </a:r>
            <a:r>
              <a:rPr lang="de-DE" sz="2000" dirty="0" err="1">
                <a:solidFill>
                  <a:srgbClr val="000000"/>
                </a:solidFill>
                <a:latin typeface="Arial" charset="0"/>
                <a:ea typeface="ＭＳ Ｐゴシック" charset="0"/>
              </a:rPr>
              <a:t>or</a:t>
            </a:r>
            <a:r>
              <a:rPr lang="de-DE" sz="2000" dirty="0">
                <a:solidFill>
                  <a:srgbClr val="000000"/>
                </a:solidFill>
                <a:latin typeface="Arial" charset="0"/>
                <a:ea typeface="ＭＳ Ｐゴシック" charset="0"/>
              </a:rPr>
              <a:t> MSPD</a:t>
            </a:r>
          </a:p>
        </p:txBody>
      </p:sp>
      <p:pic>
        <p:nvPicPr>
          <p:cNvPr id="6" name="Bild 5" descr="Bildschirmfoto 2018-04-05 um 11.35.23.png">
            <a:extLst>
              <a:ext uri="{FF2B5EF4-FFF2-40B4-BE49-F238E27FC236}">
                <a16:creationId xmlns:a16="http://schemas.microsoft.com/office/drawing/2014/main" id="{1014A4CF-AFAB-FF4B-981D-DEAB7F180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388" y="2116138"/>
            <a:ext cx="4662487" cy="3400425"/>
          </a:xfrm>
          <a:prstGeom prst="rect">
            <a:avLst/>
          </a:prstGeom>
          <a:noFill/>
          <a:ln w="9525"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4CED3-AEE3-C742-9AD8-9921D971B858}"/>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3 </a:t>
            </a:r>
            <a:r>
              <a:rPr lang="mr-IN" altLang="de-DE" sz="2800" dirty="0">
                <a:solidFill>
                  <a:srgbClr val="006EAA">
                    <a:alpha val="45000"/>
                  </a:srgbClr>
                </a:solidFill>
              </a:rPr>
              <a:t>–</a:t>
            </a:r>
            <a:r>
              <a:rPr lang="de-DE" altLang="de-DE" sz="2800" dirty="0">
                <a:solidFill>
                  <a:srgbClr val="006EAA">
                    <a:alpha val="45000"/>
                  </a:srgbClr>
                </a:solidFill>
              </a:rPr>
              <a:t> SCADA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Routing Table</a:t>
            </a:r>
          </a:p>
        </p:txBody>
      </p:sp>
      <p:sp>
        <p:nvSpPr>
          <p:cNvPr id="3" name="Inhaltsplatzhalter 2">
            <a:extLst>
              <a:ext uri="{FF2B5EF4-FFF2-40B4-BE49-F238E27FC236}">
                <a16:creationId xmlns:a16="http://schemas.microsoft.com/office/drawing/2014/main" id="{3A931A85-3E95-8B48-8CD7-8963E1E341AE}"/>
              </a:ext>
            </a:extLst>
          </p:cNvPr>
          <p:cNvSpPr>
            <a:spLocks noGrp="1"/>
          </p:cNvSpPr>
          <p:nvPr>
            <p:ph idx="1"/>
          </p:nvPr>
        </p:nvSpPr>
        <p:spPr/>
        <p:txBody>
          <a:bodyPr/>
          <a:lstStyle/>
          <a:p>
            <a:pPr>
              <a:buFont typeface="Wingdings" charset="0"/>
              <a:buChar char="v"/>
              <a:defRPr/>
            </a:pPr>
            <a:r>
              <a:rPr lang="de-DE" dirty="0"/>
              <a:t>Can hold </a:t>
            </a:r>
            <a:r>
              <a:rPr lang="de-DE" dirty="0" err="1"/>
              <a:t>up</a:t>
            </a:r>
            <a:r>
              <a:rPr lang="de-DE" dirty="0"/>
              <a:t> </a:t>
            </a:r>
            <a:r>
              <a:rPr lang="de-DE" dirty="0" err="1"/>
              <a:t>to</a:t>
            </a:r>
            <a:r>
              <a:rPr lang="de-DE" dirty="0"/>
              <a:t> 1024 </a:t>
            </a:r>
            <a:r>
              <a:rPr lang="de-DE" dirty="0" err="1"/>
              <a:t>entries</a:t>
            </a:r>
            <a:endParaRPr lang="de-DE" dirty="0"/>
          </a:p>
          <a:p>
            <a:pPr>
              <a:buFont typeface="Wingdings" charset="0"/>
              <a:buChar char="v"/>
              <a:defRPr/>
            </a:pPr>
            <a:r>
              <a:rPr lang="de-DE" dirty="0"/>
              <a:t>User </a:t>
            </a:r>
            <a:r>
              <a:rPr lang="de-DE" dirty="0" err="1"/>
              <a:t>can</a:t>
            </a:r>
            <a:r>
              <a:rPr lang="de-DE" dirty="0"/>
              <a:t> </a:t>
            </a:r>
            <a:r>
              <a:rPr lang="de-DE" dirty="0" err="1"/>
              <a:t>configure</a:t>
            </a:r>
            <a:r>
              <a:rPr lang="de-DE" dirty="0"/>
              <a:t> </a:t>
            </a:r>
            <a:r>
              <a:rPr lang="de-DE" dirty="0" err="1"/>
              <a:t>the</a:t>
            </a:r>
            <a:r>
              <a:rPr lang="de-DE" dirty="0"/>
              <a:t> </a:t>
            </a:r>
            <a:r>
              <a:rPr lang="de-DE" dirty="0" err="1"/>
              <a:t>destination</a:t>
            </a:r>
            <a:r>
              <a:rPr lang="de-DE" dirty="0"/>
              <a:t> </a:t>
            </a:r>
            <a:r>
              <a:rPr lang="de-DE" dirty="0" err="1"/>
              <a:t>address</a:t>
            </a:r>
            <a:r>
              <a:rPr lang="de-DE" dirty="0"/>
              <a:t> </a:t>
            </a:r>
            <a:r>
              <a:rPr lang="de-DE" dirty="0" err="1"/>
              <a:t>for</a:t>
            </a:r>
            <a:r>
              <a:rPr lang="de-DE" dirty="0"/>
              <a:t> </a:t>
            </a:r>
            <a:r>
              <a:rPr lang="de-DE" dirty="0" err="1"/>
              <a:t>either</a:t>
            </a:r>
            <a:r>
              <a:rPr lang="de-DE" dirty="0"/>
              <a:t> SDS </a:t>
            </a:r>
            <a:r>
              <a:rPr lang="de-DE" dirty="0" err="1"/>
              <a:t>transmission</a:t>
            </a:r>
            <a:r>
              <a:rPr lang="de-DE" dirty="0"/>
              <a:t> (</a:t>
            </a:r>
            <a:r>
              <a:rPr lang="de-DE" dirty="0" err="1"/>
              <a:t>using</a:t>
            </a:r>
            <a:r>
              <a:rPr lang="de-DE" dirty="0"/>
              <a:t> an SSI) </a:t>
            </a:r>
            <a:r>
              <a:rPr lang="de-DE" dirty="0" err="1"/>
              <a:t>or</a:t>
            </a:r>
            <a:r>
              <a:rPr lang="de-DE" dirty="0"/>
              <a:t> packet </a:t>
            </a:r>
            <a:r>
              <a:rPr lang="de-DE" dirty="0" err="1"/>
              <a:t>data</a:t>
            </a:r>
            <a:r>
              <a:rPr lang="de-DE" dirty="0"/>
              <a:t> </a:t>
            </a:r>
            <a:r>
              <a:rPr lang="de-DE" dirty="0" err="1"/>
              <a:t>transmission</a:t>
            </a:r>
            <a:r>
              <a:rPr lang="de-DE" dirty="0"/>
              <a:t> (</a:t>
            </a:r>
            <a:r>
              <a:rPr lang="de-DE" dirty="0" err="1"/>
              <a:t>using</a:t>
            </a:r>
            <a:r>
              <a:rPr lang="de-DE" dirty="0"/>
              <a:t> a </a:t>
            </a:r>
            <a:r>
              <a:rPr lang="de-DE" dirty="0" err="1"/>
              <a:t>dedicated</a:t>
            </a:r>
            <a:r>
              <a:rPr lang="de-DE" dirty="0"/>
              <a:t> IP </a:t>
            </a:r>
            <a:r>
              <a:rPr lang="de-DE" dirty="0" err="1"/>
              <a:t>address</a:t>
            </a:r>
            <a:r>
              <a:rPr lang="de-DE" dirty="0"/>
              <a:t>)</a:t>
            </a:r>
          </a:p>
          <a:p>
            <a:pPr marL="0" indent="0">
              <a:buFont typeface="Wingdings" charset="0"/>
              <a:buNone/>
              <a:defRPr/>
            </a:pPr>
            <a:endParaRPr lang="de-DE" dirty="0"/>
          </a:p>
        </p:txBody>
      </p:sp>
      <p:pic>
        <p:nvPicPr>
          <p:cNvPr id="36867" name="Bild 3" descr="Bildschirmfoto 2018-04-05 um 10.44.54.png">
            <a:extLst>
              <a:ext uri="{FF2B5EF4-FFF2-40B4-BE49-F238E27FC236}">
                <a16:creationId xmlns:a16="http://schemas.microsoft.com/office/drawing/2014/main" id="{92AA2DA6-9098-C449-8E84-7FB22DA97F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3738" y="3438525"/>
            <a:ext cx="5434012"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0CEEA3-B522-7945-930F-4ACE497A3CE5}"/>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3 </a:t>
            </a:r>
            <a:r>
              <a:rPr lang="mr-IN" altLang="de-DE" sz="2800" dirty="0">
                <a:solidFill>
                  <a:srgbClr val="006EAA">
                    <a:alpha val="45000"/>
                  </a:srgbClr>
                </a:solidFill>
              </a:rPr>
              <a:t>–</a:t>
            </a:r>
            <a:r>
              <a:rPr lang="de-DE" altLang="de-DE" sz="2800" dirty="0">
                <a:solidFill>
                  <a:srgbClr val="006EAA">
                    <a:alpha val="45000"/>
                  </a:srgbClr>
                </a:solidFill>
              </a:rPr>
              <a:t> SCADA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RTU </a:t>
            </a:r>
            <a:r>
              <a:rPr lang="de-DE" altLang="de-DE" sz="2800" dirty="0" err="1"/>
              <a:t>with</a:t>
            </a:r>
            <a:r>
              <a:rPr lang="de-DE" altLang="de-DE" sz="2800" dirty="0"/>
              <a:t> </a:t>
            </a:r>
            <a:r>
              <a:rPr lang="de-DE" altLang="de-DE" sz="2800" dirty="0" err="1"/>
              <a:t>embedded</a:t>
            </a:r>
            <a:r>
              <a:rPr lang="de-DE" altLang="de-DE" sz="2800" dirty="0"/>
              <a:t> I/Os</a:t>
            </a:r>
          </a:p>
        </p:txBody>
      </p:sp>
      <p:graphicFrame>
        <p:nvGraphicFramePr>
          <p:cNvPr id="5" name="Inhaltsplatzhalter 4">
            <a:extLst>
              <a:ext uri="{FF2B5EF4-FFF2-40B4-BE49-F238E27FC236}">
                <a16:creationId xmlns:a16="http://schemas.microsoft.com/office/drawing/2014/main" id="{9E15B5E1-8165-F942-A993-639B724C5D54}"/>
              </a:ext>
            </a:extLst>
          </p:cNvPr>
          <p:cNvGraphicFramePr>
            <a:graphicFrameLocks noGrp="1"/>
          </p:cNvGraphicFramePr>
          <p:nvPr>
            <p:ph idx="1"/>
            <p:extLst>
              <p:ext uri="{D42A27DB-BD31-4B8C-83A1-F6EECF244321}">
                <p14:modId xmlns:p14="http://schemas.microsoft.com/office/powerpoint/2010/main" val="849667141"/>
              </p:ext>
            </p:extLst>
          </p:nvPr>
        </p:nvGraphicFramePr>
        <p:xfrm>
          <a:off x="1041400" y="1658448"/>
          <a:ext cx="7275513" cy="4297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Bild 2" descr="TMO-100DA1_V3.png">
            <a:extLst>
              <a:ext uri="{FF2B5EF4-FFF2-40B4-BE49-F238E27FC236}">
                <a16:creationId xmlns:a16="http://schemas.microsoft.com/office/drawing/2014/main" id="{9E1E27F6-74D6-F7D8-16AE-42D5E833514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2726" y="2665519"/>
            <a:ext cx="2003833" cy="1894762"/>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665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C1D62-B89A-FC49-8C84-16B3FBAE64FD}"/>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3 </a:t>
            </a:r>
            <a:r>
              <a:rPr lang="mr-IN" altLang="de-DE" sz="2800" dirty="0">
                <a:solidFill>
                  <a:srgbClr val="006EAA">
                    <a:alpha val="45000"/>
                  </a:srgbClr>
                </a:solidFill>
              </a:rPr>
              <a:t>–</a:t>
            </a:r>
            <a:r>
              <a:rPr lang="de-DE" altLang="de-DE" sz="2800" dirty="0">
                <a:solidFill>
                  <a:srgbClr val="006EAA">
                    <a:alpha val="45000"/>
                  </a:srgbClr>
                </a:solidFill>
              </a:rPr>
              <a:t> SCADA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PicoLogo - </a:t>
            </a:r>
            <a:r>
              <a:rPr lang="de-DE" altLang="de-DE" sz="2800" dirty="0" err="1"/>
              <a:t>MircoPLC</a:t>
            </a:r>
            <a:endParaRPr lang="de-DE" altLang="de-DE" sz="2800" dirty="0"/>
          </a:p>
        </p:txBody>
      </p:sp>
      <p:sp>
        <p:nvSpPr>
          <p:cNvPr id="3" name="Inhaltsplatzhalter 2">
            <a:extLst>
              <a:ext uri="{FF2B5EF4-FFF2-40B4-BE49-F238E27FC236}">
                <a16:creationId xmlns:a16="http://schemas.microsoft.com/office/drawing/2014/main" id="{BEAED9C0-6848-7046-9BF6-AFF45AF01519}"/>
              </a:ext>
            </a:extLst>
          </p:cNvPr>
          <p:cNvSpPr>
            <a:spLocks noGrp="1"/>
          </p:cNvSpPr>
          <p:nvPr>
            <p:ph idx="1"/>
          </p:nvPr>
        </p:nvSpPr>
        <p:spPr/>
        <p:txBody>
          <a:bodyPr/>
          <a:lstStyle/>
          <a:p>
            <a:pPr>
              <a:buFont typeface="Wingdings" charset="0"/>
              <a:buChar char="v"/>
              <a:defRPr/>
            </a:pPr>
            <a:r>
              <a:rPr lang="de-DE" dirty="0"/>
              <a:t>PicoLogo Editor </a:t>
            </a:r>
            <a:r>
              <a:rPr lang="de-DE" dirty="0" err="1"/>
              <a:t>is</a:t>
            </a:r>
            <a:r>
              <a:rPr lang="de-DE" dirty="0"/>
              <a:t> an </a:t>
            </a:r>
            <a:r>
              <a:rPr lang="de-DE" dirty="0" err="1"/>
              <a:t>application</a:t>
            </a:r>
            <a:r>
              <a:rPr lang="de-DE" dirty="0"/>
              <a:t> </a:t>
            </a:r>
            <a:r>
              <a:rPr lang="de-DE" dirty="0" err="1"/>
              <a:t>platform</a:t>
            </a:r>
            <a:r>
              <a:rPr lang="de-DE" dirty="0"/>
              <a:t> </a:t>
            </a:r>
            <a:r>
              <a:rPr lang="de-DE" dirty="0" err="1"/>
              <a:t>that</a:t>
            </a:r>
            <a:r>
              <a:rPr lang="de-DE" dirty="0"/>
              <a:t> </a:t>
            </a:r>
            <a:r>
              <a:rPr lang="de-DE" dirty="0" err="1"/>
              <a:t>enables</a:t>
            </a:r>
            <a:r>
              <a:rPr lang="de-DE" dirty="0"/>
              <a:t> </a:t>
            </a:r>
            <a:r>
              <a:rPr lang="de-DE" dirty="0" err="1"/>
              <a:t>the</a:t>
            </a:r>
            <a:r>
              <a:rPr lang="de-DE" dirty="0"/>
              <a:t> </a:t>
            </a:r>
            <a:r>
              <a:rPr lang="de-DE" dirty="0" err="1"/>
              <a:t>user</a:t>
            </a:r>
            <a:r>
              <a:rPr lang="de-DE" dirty="0"/>
              <a:t> </a:t>
            </a:r>
            <a:r>
              <a:rPr lang="de-DE" dirty="0" err="1"/>
              <a:t>to</a:t>
            </a:r>
            <a:r>
              <a:rPr lang="de-DE" dirty="0"/>
              <a:t> </a:t>
            </a:r>
            <a:r>
              <a:rPr lang="de-DE" dirty="0" err="1"/>
              <a:t>write</a:t>
            </a:r>
            <a:r>
              <a:rPr lang="de-DE" dirty="0"/>
              <a:t> </a:t>
            </a:r>
            <a:r>
              <a:rPr lang="de-DE" dirty="0" err="1"/>
              <a:t>their</a:t>
            </a:r>
            <a:r>
              <a:rPr lang="de-DE" dirty="0"/>
              <a:t> </a:t>
            </a:r>
            <a:r>
              <a:rPr lang="de-DE" dirty="0" err="1"/>
              <a:t>own</a:t>
            </a:r>
            <a:r>
              <a:rPr lang="de-DE" dirty="0"/>
              <a:t> </a:t>
            </a:r>
            <a:r>
              <a:rPr lang="de-DE" dirty="0" err="1"/>
              <a:t>logics</a:t>
            </a:r>
            <a:r>
              <a:rPr lang="de-DE" dirty="0"/>
              <a:t> in a simple, user-</a:t>
            </a:r>
            <a:r>
              <a:rPr lang="de-DE" dirty="0" err="1"/>
              <a:t>friendly</a:t>
            </a:r>
            <a:r>
              <a:rPr lang="de-DE" dirty="0"/>
              <a:t> </a:t>
            </a:r>
            <a:r>
              <a:rPr lang="de-DE" dirty="0" err="1"/>
              <a:t>way</a:t>
            </a:r>
            <a:endParaRPr lang="de-DE" dirty="0"/>
          </a:p>
          <a:p>
            <a:pPr lvl="1">
              <a:buFont typeface="Wingdings 2" charset="0"/>
              <a:buChar char="®"/>
              <a:defRPr/>
            </a:pPr>
            <a:r>
              <a:rPr lang="de-DE" dirty="0"/>
              <a:t>Combine </a:t>
            </a:r>
            <a:r>
              <a:rPr lang="de-DE" dirty="0" err="1"/>
              <a:t>embedded</a:t>
            </a:r>
            <a:r>
              <a:rPr lang="de-DE" dirty="0"/>
              <a:t> I/Os </a:t>
            </a:r>
            <a:r>
              <a:rPr lang="de-DE" dirty="0" err="1"/>
              <a:t>with</a:t>
            </a:r>
            <a:r>
              <a:rPr lang="de-DE" dirty="0"/>
              <a:t> </a:t>
            </a:r>
            <a:r>
              <a:rPr lang="de-DE" dirty="0" err="1"/>
              <a:t>logic</a:t>
            </a:r>
            <a:r>
              <a:rPr lang="de-DE" dirty="0"/>
              <a:t> </a:t>
            </a:r>
            <a:r>
              <a:rPr lang="de-DE" dirty="0" err="1"/>
              <a:t>funtions</a:t>
            </a:r>
            <a:endParaRPr lang="de-DE" dirty="0"/>
          </a:p>
          <a:p>
            <a:pPr lvl="1">
              <a:buFont typeface="Wingdings 2" charset="0"/>
              <a:buChar char="®"/>
              <a:defRPr/>
            </a:pPr>
            <a:r>
              <a:rPr lang="de-DE" dirty="0"/>
              <a:t>Set </a:t>
            </a:r>
            <a:r>
              <a:rPr lang="de-DE" dirty="0" err="1"/>
              <a:t>up</a:t>
            </a:r>
            <a:r>
              <a:rPr lang="de-DE" dirty="0"/>
              <a:t> M2M </a:t>
            </a:r>
            <a:r>
              <a:rPr lang="de-DE" dirty="0" err="1"/>
              <a:t>communication</a:t>
            </a:r>
            <a:endParaRPr lang="de-DE" dirty="0"/>
          </a:p>
          <a:p>
            <a:pPr lvl="1">
              <a:buFont typeface="Wingdings 2" charset="0"/>
              <a:buChar char="®"/>
              <a:defRPr/>
            </a:pPr>
            <a:r>
              <a:rPr lang="de-DE" dirty="0"/>
              <a:t>Supervision </a:t>
            </a:r>
            <a:r>
              <a:rPr lang="de-DE" dirty="0" err="1"/>
              <a:t>of</a:t>
            </a:r>
            <a:r>
              <a:rPr lang="de-DE" dirty="0"/>
              <a:t> TETRA BS</a:t>
            </a:r>
          </a:p>
          <a:p>
            <a:pPr lvl="1">
              <a:buFont typeface="Wingdings 2" charset="0"/>
              <a:buChar char="®"/>
              <a:defRPr/>
            </a:pPr>
            <a:r>
              <a:rPr lang="de-DE" dirty="0"/>
              <a:t>Send text- </a:t>
            </a:r>
            <a:r>
              <a:rPr lang="de-DE" dirty="0" err="1"/>
              <a:t>and</a:t>
            </a:r>
            <a:r>
              <a:rPr lang="de-DE" dirty="0"/>
              <a:t> </a:t>
            </a:r>
            <a:r>
              <a:rPr lang="de-DE" dirty="0" err="1"/>
              <a:t>alarm</a:t>
            </a:r>
            <a:r>
              <a:rPr lang="de-DE" dirty="0"/>
              <a:t> </a:t>
            </a:r>
            <a:r>
              <a:rPr lang="de-DE" dirty="0" err="1"/>
              <a:t>messages</a:t>
            </a:r>
            <a:r>
              <a:rPr lang="de-DE" dirty="0"/>
              <a:t> </a:t>
            </a:r>
            <a:r>
              <a:rPr lang="de-DE" dirty="0" err="1"/>
              <a:t>to</a:t>
            </a:r>
            <a:r>
              <a:rPr lang="de-DE" dirty="0"/>
              <a:t> </a:t>
            </a:r>
            <a:r>
              <a:rPr lang="de-DE" dirty="0" err="1"/>
              <a:t>other</a:t>
            </a:r>
            <a:r>
              <a:rPr lang="de-DE" dirty="0"/>
              <a:t> TMOs </a:t>
            </a:r>
            <a:r>
              <a:rPr lang="de-DE" dirty="0" err="1"/>
              <a:t>or</a:t>
            </a:r>
            <a:r>
              <a:rPr lang="de-DE" dirty="0"/>
              <a:t> </a:t>
            </a:r>
            <a:r>
              <a:rPr lang="de-DE" dirty="0" err="1"/>
              <a:t>terminals</a:t>
            </a:r>
            <a:endParaRPr lang="de-DE" dirty="0"/>
          </a:p>
          <a:p>
            <a:pPr lvl="1">
              <a:buFont typeface="Wingdings 2" charset="0"/>
              <a:buChar char="®"/>
              <a:defRPr/>
            </a:pPr>
            <a:r>
              <a:rPr lang="de-DE" dirty="0"/>
              <a:t>Send (</a:t>
            </a:r>
            <a:r>
              <a:rPr lang="de-DE" dirty="0" err="1"/>
              <a:t>pre</a:t>
            </a:r>
            <a:r>
              <a:rPr lang="de-DE" dirty="0"/>
              <a:t>-set </a:t>
            </a:r>
            <a:r>
              <a:rPr lang="de-DE" dirty="0" err="1"/>
              <a:t>and</a:t>
            </a:r>
            <a:r>
              <a:rPr lang="de-DE" dirty="0"/>
              <a:t> </a:t>
            </a:r>
            <a:r>
              <a:rPr lang="de-DE" dirty="0" err="1"/>
              <a:t>pre-recorded</a:t>
            </a:r>
            <a:r>
              <a:rPr lang="de-DE" dirty="0"/>
              <a:t>) </a:t>
            </a:r>
            <a:r>
              <a:rPr lang="de-DE" dirty="0" err="1"/>
              <a:t>voice</a:t>
            </a:r>
            <a:r>
              <a:rPr lang="de-DE" dirty="0"/>
              <a:t> </a:t>
            </a:r>
            <a:r>
              <a:rPr lang="de-DE" dirty="0" err="1"/>
              <a:t>alarms</a:t>
            </a:r>
            <a:endParaRPr lang="de-DE" dirty="0"/>
          </a:p>
          <a:p>
            <a:pPr lvl="1">
              <a:buFont typeface="Wingdings 2" charset="0"/>
              <a:buChar char="®"/>
              <a:defRPr/>
            </a:pPr>
            <a:r>
              <a:rPr lang="de-DE" dirty="0"/>
              <a:t>Trigger </a:t>
            </a:r>
            <a:r>
              <a:rPr lang="de-DE" dirty="0" err="1"/>
              <a:t>outputs</a:t>
            </a:r>
            <a:r>
              <a:rPr lang="de-DE" dirty="0"/>
              <a:t> </a:t>
            </a:r>
            <a:r>
              <a:rPr lang="de-DE" dirty="0" err="1"/>
              <a:t>and</a:t>
            </a:r>
            <a:r>
              <a:rPr lang="de-DE" dirty="0"/>
              <a:t> </a:t>
            </a:r>
            <a:r>
              <a:rPr lang="de-DE" dirty="0" err="1"/>
              <a:t>functions</a:t>
            </a:r>
            <a:r>
              <a:rPr lang="de-DE" dirty="0"/>
              <a:t> </a:t>
            </a:r>
            <a:r>
              <a:rPr lang="de-DE" dirty="0" err="1"/>
              <a:t>by</a:t>
            </a:r>
            <a:r>
              <a:rPr lang="de-DE" dirty="0"/>
              <a:t> </a:t>
            </a:r>
            <a:r>
              <a:rPr lang="de-DE" dirty="0" err="1"/>
              <a:t>status</a:t>
            </a:r>
            <a:r>
              <a:rPr lang="de-DE" dirty="0"/>
              <a:t> </a:t>
            </a:r>
            <a:r>
              <a:rPr lang="de-DE" dirty="0" err="1"/>
              <a:t>messages</a:t>
            </a:r>
            <a:endParaRPr lang="de-DE" dirty="0"/>
          </a:p>
          <a:p>
            <a:pPr lvl="1">
              <a:buFont typeface="Wingdings 2" charset="0"/>
              <a:buChar char="®"/>
              <a:defRPr/>
            </a:pPr>
            <a:r>
              <a:rPr lang="de-DE" dirty="0"/>
              <a:t>Much </a:t>
            </a:r>
            <a:r>
              <a:rPr lang="de-DE" dirty="0" err="1"/>
              <a:t>more</a:t>
            </a:r>
            <a:endParaRPr lang="de-DE" dirty="0"/>
          </a:p>
          <a:p>
            <a:pPr>
              <a:buFont typeface="Wingdings" charset="0"/>
              <a:buChar char="v"/>
              <a:defRPr/>
            </a:pPr>
            <a:r>
              <a:rPr lang="de-DE" dirty="0"/>
              <a:t>PicoLogo </a:t>
            </a:r>
            <a:r>
              <a:rPr lang="de-DE" dirty="0" err="1"/>
              <a:t>feature</a:t>
            </a:r>
            <a:r>
              <a:rPr lang="de-DE" dirty="0"/>
              <a:t> in an optional </a:t>
            </a:r>
            <a:r>
              <a:rPr lang="de-DE" dirty="0" err="1"/>
              <a:t>feature</a:t>
            </a:r>
            <a:r>
              <a:rPr lang="de-DE" dirty="0"/>
              <a:t> in TMO-100</a:t>
            </a:r>
          </a:p>
          <a:p>
            <a:pPr>
              <a:buFont typeface="Wingdings" charset="0"/>
              <a:buChar char="v"/>
              <a:defRPr/>
            </a:pPr>
            <a:r>
              <a:rPr lang="de-DE" u="sng" dirty="0" err="1"/>
              <a:t>Example</a:t>
            </a:r>
            <a:r>
              <a:rPr lang="de-DE" u="sng" dirty="0"/>
              <a:t>: </a:t>
            </a:r>
            <a:r>
              <a:rPr lang="de-DE" dirty="0"/>
              <a:t>Send an SDS </a:t>
            </a:r>
            <a:r>
              <a:rPr lang="de-DE" dirty="0" err="1"/>
              <a:t>triggered</a:t>
            </a:r>
            <a:r>
              <a:rPr lang="de-DE" dirty="0"/>
              <a:t> </a:t>
            </a:r>
            <a:r>
              <a:rPr lang="de-DE" dirty="0" err="1"/>
              <a:t>by</a:t>
            </a:r>
            <a:r>
              <a:rPr lang="de-DE" dirty="0"/>
              <a:t> an </a:t>
            </a:r>
            <a:r>
              <a:rPr lang="de-DE" dirty="0" err="1"/>
              <a:t>event</a:t>
            </a:r>
            <a:r>
              <a:rPr lang="de-DE" dirty="0"/>
              <a:t> (</a:t>
            </a:r>
            <a:r>
              <a:rPr lang="de-DE" dirty="0" err="1"/>
              <a:t>sensor</a:t>
            </a:r>
            <a:r>
              <a:rPr lang="de-DE" dirty="0"/>
              <a:t> </a:t>
            </a:r>
            <a:r>
              <a:rPr lang="de-DE" dirty="0" err="1"/>
              <a:t>triggered</a:t>
            </a:r>
            <a:r>
              <a:rPr lang="de-DE" dirty="0"/>
              <a:t>) </a:t>
            </a:r>
            <a:r>
              <a:rPr lang="de-DE" dirty="0" err="1"/>
              <a:t>only</a:t>
            </a:r>
            <a:r>
              <a:rPr lang="de-DE" dirty="0"/>
              <a:t> </a:t>
            </a:r>
            <a:r>
              <a:rPr lang="de-DE" dirty="0" err="1"/>
              <a:t>at</a:t>
            </a:r>
            <a:r>
              <a:rPr lang="de-DE" dirty="0"/>
              <a:t> a </a:t>
            </a:r>
            <a:r>
              <a:rPr lang="de-DE" dirty="0" err="1"/>
              <a:t>specific</a:t>
            </a:r>
            <a:r>
              <a:rPr lang="de-DE" dirty="0"/>
              <a:t> time (</a:t>
            </a:r>
            <a:r>
              <a:rPr lang="de-DE" dirty="0" err="1"/>
              <a:t>door</a:t>
            </a:r>
            <a:r>
              <a:rPr lang="de-DE" dirty="0"/>
              <a:t> open outside </a:t>
            </a:r>
            <a:r>
              <a:rPr lang="de-DE" dirty="0" err="1"/>
              <a:t>opening</a:t>
            </a:r>
            <a:r>
              <a:rPr lang="de-DE" dirty="0"/>
              <a:t> </a:t>
            </a:r>
            <a:r>
              <a:rPr lang="de-DE" dirty="0" err="1"/>
              <a:t>hours</a:t>
            </a:r>
            <a:r>
              <a:rPr lang="de-DE"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782CB-02D2-0646-914B-EA599D95EEF9}"/>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3 </a:t>
            </a:r>
            <a:r>
              <a:rPr lang="mr-IN" altLang="de-DE" sz="2800" dirty="0">
                <a:solidFill>
                  <a:srgbClr val="006EAA">
                    <a:alpha val="45000"/>
                  </a:srgbClr>
                </a:solidFill>
              </a:rPr>
              <a:t>–</a:t>
            </a:r>
            <a:r>
              <a:rPr lang="de-DE" altLang="de-DE" sz="2800" dirty="0">
                <a:solidFill>
                  <a:srgbClr val="006EAA">
                    <a:alpha val="45000"/>
                  </a:srgbClr>
                </a:solidFill>
              </a:rPr>
              <a:t> SCADA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PicoLogo Editor</a:t>
            </a:r>
          </a:p>
        </p:txBody>
      </p:sp>
      <p:pic>
        <p:nvPicPr>
          <p:cNvPr id="5" name="Picture 4">
            <a:extLst>
              <a:ext uri="{FF2B5EF4-FFF2-40B4-BE49-F238E27FC236}">
                <a16:creationId xmlns:a16="http://schemas.microsoft.com/office/drawing/2014/main" id="{249AFF46-D46D-3649-9D91-78FB9455F52D}"/>
              </a:ext>
            </a:extLst>
          </p:cNvPr>
          <p:cNvPicPr>
            <a:picLocks noChangeAspect="1" noChangeArrowheads="1"/>
          </p:cNvPicPr>
          <p:nvPr/>
        </p:nvPicPr>
        <p:blipFill>
          <a:blip r:embed="rId2"/>
          <a:srcRect/>
          <a:stretch>
            <a:fillRect/>
          </a:stretch>
        </p:blipFill>
        <p:spPr bwMode="auto">
          <a:xfrm>
            <a:off x="1943100" y="1663700"/>
            <a:ext cx="5245100" cy="4538663"/>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6B6C0-8EA9-5547-A3AA-446EDFA3D30E}"/>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3 </a:t>
            </a:r>
            <a:r>
              <a:rPr lang="mr-IN" altLang="de-DE" sz="2800" dirty="0">
                <a:solidFill>
                  <a:srgbClr val="006EAA">
                    <a:alpha val="45000"/>
                  </a:srgbClr>
                </a:solidFill>
              </a:rPr>
              <a:t>–</a:t>
            </a:r>
            <a:r>
              <a:rPr lang="de-DE" altLang="de-DE" sz="2800" dirty="0">
                <a:solidFill>
                  <a:srgbClr val="006EAA">
                    <a:alpha val="45000"/>
                  </a:srgbClr>
                </a:solidFill>
              </a:rPr>
              <a:t> SCADA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PicoLogo Editor</a:t>
            </a:r>
          </a:p>
        </p:txBody>
      </p:sp>
      <p:pic>
        <p:nvPicPr>
          <p:cNvPr id="4" name="Picture 4">
            <a:extLst>
              <a:ext uri="{FF2B5EF4-FFF2-40B4-BE49-F238E27FC236}">
                <a16:creationId xmlns:a16="http://schemas.microsoft.com/office/drawing/2014/main" id="{EE7F32F8-F817-C846-85BF-29951186ADBF}"/>
              </a:ext>
            </a:extLst>
          </p:cNvPr>
          <p:cNvPicPr>
            <a:picLocks noChangeAspect="1" noChangeArrowheads="1"/>
          </p:cNvPicPr>
          <p:nvPr/>
        </p:nvPicPr>
        <p:blipFill>
          <a:blip r:embed="rId2"/>
          <a:srcRect/>
          <a:stretch>
            <a:fillRect/>
          </a:stretch>
        </p:blipFill>
        <p:spPr bwMode="auto">
          <a:xfrm>
            <a:off x="1333500" y="1501775"/>
            <a:ext cx="6475413" cy="4679950"/>
          </a:xfrm>
          <a:prstGeom prst="rect">
            <a:avLst/>
          </a:prstGeom>
          <a:noFill/>
          <a:ln w="9525">
            <a:solidFill>
              <a:srgbClr val="000000"/>
            </a:solidFill>
            <a:miter lim="800000"/>
            <a:headEnd/>
            <a:tailEnd/>
          </a:ln>
          <a:effectLst>
            <a:outerShdw blurRad="63500" dist="107763"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5DAF7-CFBB-EF4A-A32C-F66B8C9CDC4C}"/>
              </a:ext>
            </a:extLst>
          </p:cNvPr>
          <p:cNvSpPr>
            <a:spLocks noGrp="1"/>
          </p:cNvSpPr>
          <p:nvPr>
            <p:ph type="title"/>
          </p:nvPr>
        </p:nvSpPr>
        <p:spPr>
          <a:xfrm>
            <a:off x="1041400" y="350838"/>
            <a:ext cx="7275513" cy="861774"/>
          </a:xfrm>
        </p:spPr>
        <p:txBody>
          <a:bodyPr/>
          <a:lstStyle/>
          <a:p>
            <a:r>
              <a:rPr lang="de-DE" altLang="de-DE" sz="2800" dirty="0">
                <a:solidFill>
                  <a:srgbClr val="006EAA">
                    <a:alpha val="45000"/>
                  </a:srgbClr>
                </a:solidFill>
              </a:rPr>
              <a:t>Level 3 </a:t>
            </a:r>
            <a:r>
              <a:rPr lang="mr-IN" altLang="de-DE" sz="2800" dirty="0">
                <a:solidFill>
                  <a:srgbClr val="006EAA">
                    <a:alpha val="45000"/>
                  </a:srgbClr>
                </a:solidFill>
              </a:rPr>
              <a:t>–</a:t>
            </a:r>
            <a:r>
              <a:rPr lang="de-DE" altLang="de-DE" sz="2800" dirty="0">
                <a:solidFill>
                  <a:srgbClr val="006EAA">
                    <a:alpha val="45000"/>
                  </a:srgbClr>
                </a:solidFill>
              </a:rPr>
              <a:t> SCADA </a:t>
            </a:r>
            <a:r>
              <a:rPr lang="de-DE" altLang="de-DE" sz="2800" dirty="0" err="1">
                <a:solidFill>
                  <a:srgbClr val="006EAA">
                    <a:alpha val="45000"/>
                  </a:srgbClr>
                </a:solidFill>
              </a:rPr>
              <a:t>specific</a:t>
            </a:r>
            <a:r>
              <a:rPr lang="de-DE" altLang="de-DE" sz="2800" dirty="0">
                <a:solidFill>
                  <a:srgbClr val="006EAA">
                    <a:alpha val="45000"/>
                  </a:srgbClr>
                </a:solidFill>
              </a:rPr>
              <a:t> </a:t>
            </a:r>
            <a:r>
              <a:rPr lang="de-DE" altLang="de-DE" sz="2800" dirty="0" err="1">
                <a:solidFill>
                  <a:srgbClr val="006EAA">
                    <a:alpha val="45000"/>
                  </a:srgbClr>
                </a:solidFill>
              </a:rPr>
              <a:t>features</a:t>
            </a:r>
            <a:br>
              <a:rPr lang="de-DE" altLang="de-DE" dirty="0"/>
            </a:br>
            <a:r>
              <a:rPr lang="de-DE" altLang="de-DE" sz="2800" dirty="0"/>
              <a:t>PicoLogo Editor</a:t>
            </a:r>
          </a:p>
        </p:txBody>
      </p:sp>
      <p:pic>
        <p:nvPicPr>
          <p:cNvPr id="5" name="Picture 4">
            <a:extLst>
              <a:ext uri="{FF2B5EF4-FFF2-40B4-BE49-F238E27FC236}">
                <a16:creationId xmlns:a16="http://schemas.microsoft.com/office/drawing/2014/main" id="{2A8D8034-5794-C94F-B05B-C39D0120032B}"/>
              </a:ext>
            </a:extLst>
          </p:cNvPr>
          <p:cNvPicPr>
            <a:picLocks noChangeAspect="1" noChangeArrowheads="1"/>
          </p:cNvPicPr>
          <p:nvPr/>
        </p:nvPicPr>
        <p:blipFill>
          <a:blip r:embed="rId2"/>
          <a:srcRect/>
          <a:stretch>
            <a:fillRect/>
          </a:stretch>
        </p:blipFill>
        <p:spPr bwMode="auto">
          <a:xfrm>
            <a:off x="1339850" y="1527175"/>
            <a:ext cx="6511925" cy="4679950"/>
          </a:xfrm>
          <a:prstGeom prst="rect">
            <a:avLst/>
          </a:prstGeom>
          <a:noFill/>
          <a:ln w="9525">
            <a:solidFill>
              <a:srgbClr val="000000"/>
            </a:solidFill>
            <a:miter lim="800000"/>
            <a:headEnd/>
            <a:tailEnd/>
          </a:ln>
          <a:effectLst>
            <a:outerShdw blurRad="63500" dist="107763" dir="2700000" algn="ctr" rotWithShape="0">
              <a:schemeClr val="bg2">
                <a:alpha val="50000"/>
              </a:scheme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D0070-D147-1143-B1B0-772A91DABC9D}"/>
              </a:ext>
            </a:extLst>
          </p:cNvPr>
          <p:cNvSpPr>
            <a:spLocks noGrp="1"/>
          </p:cNvSpPr>
          <p:nvPr>
            <p:ph type="title"/>
          </p:nvPr>
        </p:nvSpPr>
        <p:spPr>
          <a:xfrm>
            <a:off x="1041400" y="350838"/>
            <a:ext cx="7275513" cy="861774"/>
          </a:xfrm>
        </p:spPr>
        <p:txBody>
          <a:bodyPr/>
          <a:lstStyle/>
          <a:p>
            <a:r>
              <a:rPr lang="de-DE" altLang="de-DE" sz="2800" dirty="0"/>
              <a:t>TMO-100 </a:t>
            </a:r>
            <a:r>
              <a:rPr lang="mr-IN" altLang="de-DE" sz="2800" dirty="0"/>
              <a:t>–</a:t>
            </a:r>
            <a:r>
              <a:rPr lang="de-DE" altLang="de-DE" sz="2800" dirty="0"/>
              <a:t> a powerful TETRA </a:t>
            </a:r>
            <a:r>
              <a:rPr lang="de-DE" altLang="de-DE" sz="2800" dirty="0" err="1"/>
              <a:t>device</a:t>
            </a:r>
            <a:r>
              <a:rPr lang="de-DE" altLang="de-DE" sz="2800" dirty="0"/>
              <a:t> </a:t>
            </a:r>
            <a:r>
              <a:rPr lang="de-DE" altLang="de-DE" sz="2800" dirty="0" err="1"/>
              <a:t>for</a:t>
            </a:r>
            <a:r>
              <a:rPr lang="de-DE" altLang="de-DE" sz="2800" dirty="0"/>
              <a:t> </a:t>
            </a:r>
            <a:r>
              <a:rPr lang="de-DE" altLang="de-DE" sz="2800" dirty="0" err="1"/>
              <a:t>your</a:t>
            </a:r>
            <a:r>
              <a:rPr lang="de-DE" altLang="de-DE" sz="2800" dirty="0"/>
              <a:t> SCADA </a:t>
            </a:r>
            <a:r>
              <a:rPr lang="de-DE" altLang="de-DE" sz="2800" dirty="0" err="1"/>
              <a:t>applications</a:t>
            </a:r>
            <a:endParaRPr lang="de-DE" altLang="de-DE" sz="2800" dirty="0"/>
          </a:p>
        </p:txBody>
      </p:sp>
      <p:pic>
        <p:nvPicPr>
          <p:cNvPr id="41986" name="Bild 2" descr="TMO-100DA1_V3.png">
            <a:extLst>
              <a:ext uri="{FF2B5EF4-FFF2-40B4-BE49-F238E27FC236}">
                <a16:creationId xmlns:a16="http://schemas.microsoft.com/office/drawing/2014/main" id="{16FFE3C8-281B-BE44-9A22-F7FAFED414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1882" y="800975"/>
            <a:ext cx="4783138" cy="4522787"/>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a:extLst>
              <a:ext uri="{FF2B5EF4-FFF2-40B4-BE49-F238E27FC236}">
                <a16:creationId xmlns:a16="http://schemas.microsoft.com/office/drawing/2014/main" id="{E75E6265-1A80-0C48-BD71-EB851E090EE8}"/>
              </a:ext>
            </a:extLst>
          </p:cNvPr>
          <p:cNvPicPr>
            <a:picLocks noChangeAspect="1"/>
          </p:cNvPicPr>
          <p:nvPr/>
        </p:nvPicPr>
        <p:blipFill>
          <a:blip r:embed="rId3"/>
          <a:stretch>
            <a:fillRect/>
          </a:stretch>
        </p:blipFill>
        <p:spPr>
          <a:xfrm>
            <a:off x="538980" y="1553488"/>
            <a:ext cx="5113704" cy="4522787"/>
          </a:xfrm>
          <a:prstGeom prst="rect">
            <a:avLst/>
          </a:prstGeom>
          <a:noFill/>
          <a:ln>
            <a:noFill/>
          </a:ln>
          <a:effectLst>
            <a:outerShdw blurRad="50800" dist="38100" dir="2700000" sx="102000" sy="102000" algn="tl" rotWithShape="0">
              <a:prstClr val="black">
                <a:alpha val="40000"/>
              </a:prst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6386" name="Text Box 2">
            <a:extLst>
              <a:ext uri="{FF2B5EF4-FFF2-40B4-BE49-F238E27FC236}">
                <a16:creationId xmlns:a16="http://schemas.microsoft.com/office/drawing/2014/main" id="{C2E77600-8395-1F43-83B8-FFCB834C49AB}"/>
              </a:ext>
            </a:extLst>
          </p:cNvPr>
          <p:cNvSpPr txBox="1">
            <a:spLocks noChangeArrowheads="1"/>
          </p:cNvSpPr>
          <p:nvPr/>
        </p:nvSpPr>
        <p:spPr bwMode="auto">
          <a:xfrm>
            <a:off x="2773363" y="2492375"/>
            <a:ext cx="3527425" cy="317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de-DE" altLang="de-DE" sz="1600" b="1"/>
              <a:t>Funk - Electronic Piciorgros GmbH</a:t>
            </a:r>
          </a:p>
          <a:p>
            <a:pPr>
              <a:spcBef>
                <a:spcPct val="50000"/>
              </a:spcBef>
            </a:pPr>
            <a:r>
              <a:rPr lang="de-DE" altLang="de-DE" sz="1600" b="1"/>
              <a:t>Claudiastr. 5</a:t>
            </a:r>
          </a:p>
          <a:p>
            <a:pPr>
              <a:spcBef>
                <a:spcPct val="50000"/>
              </a:spcBef>
            </a:pPr>
            <a:r>
              <a:rPr lang="de-DE" altLang="de-DE" sz="1600" b="1"/>
              <a:t>51145 Köln-Porz</a:t>
            </a:r>
          </a:p>
          <a:p>
            <a:pPr>
              <a:spcBef>
                <a:spcPct val="50000"/>
              </a:spcBef>
            </a:pPr>
            <a:r>
              <a:rPr lang="de-DE" altLang="de-DE" sz="1600" b="1"/>
              <a:t>Germany</a:t>
            </a:r>
          </a:p>
          <a:p>
            <a:pPr>
              <a:spcBef>
                <a:spcPct val="50000"/>
              </a:spcBef>
            </a:pPr>
            <a:endParaRPr lang="de-DE" altLang="de-DE" sz="1600"/>
          </a:p>
          <a:p>
            <a:pPr>
              <a:spcBef>
                <a:spcPct val="50000"/>
              </a:spcBef>
            </a:pPr>
            <a:endParaRPr lang="de-DE" altLang="de-DE" sz="1600"/>
          </a:p>
          <a:p>
            <a:pPr>
              <a:spcBef>
                <a:spcPct val="50000"/>
              </a:spcBef>
            </a:pPr>
            <a:endParaRPr lang="de-DE" altLang="de-DE" sz="1600"/>
          </a:p>
          <a:p>
            <a:pPr>
              <a:spcBef>
                <a:spcPct val="50000"/>
              </a:spcBef>
            </a:pPr>
            <a:r>
              <a:rPr lang="de-DE" altLang="de-DE" sz="1600" b="1">
                <a:hlinkClick r:id="rId3"/>
              </a:rPr>
              <a:t>www.TetraModem.com</a:t>
            </a:r>
            <a:endParaRPr lang="de-DE" altLang="de-DE" sz="1600" b="1"/>
          </a:p>
          <a:p>
            <a:pPr algn="l">
              <a:spcBef>
                <a:spcPct val="50000"/>
              </a:spcBef>
            </a:pPr>
            <a:endParaRPr lang="de-DE" altLang="de-DE" sz="1600"/>
          </a:p>
        </p:txBody>
      </p:sp>
      <p:pic>
        <p:nvPicPr>
          <p:cNvPr id="43010" name="Picture 3" descr="Piciorgros_Logo">
            <a:extLst>
              <a:ext uri="{FF2B5EF4-FFF2-40B4-BE49-F238E27FC236}">
                <a16:creationId xmlns:a16="http://schemas.microsoft.com/office/drawing/2014/main" id="{CED006DB-3C2A-B24B-BA87-8DA086DDA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825" y="1684338"/>
            <a:ext cx="34909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388" name="Rectangle 4">
            <a:extLst>
              <a:ext uri="{FF2B5EF4-FFF2-40B4-BE49-F238E27FC236}">
                <a16:creationId xmlns:a16="http://schemas.microsoft.com/office/drawing/2014/main" id="{C3968D5F-FD86-F04D-96FE-3E849EA8935E}"/>
              </a:ext>
            </a:extLst>
          </p:cNvPr>
          <p:cNvSpPr>
            <a:spLocks noGrp="1" noChangeArrowheads="1"/>
          </p:cNvSpPr>
          <p:nvPr>
            <p:ph type="title" idx="4294967295"/>
          </p:nvPr>
        </p:nvSpPr>
        <p:spPr>
          <a:xfrm>
            <a:off x="933450" y="4254500"/>
            <a:ext cx="7275513" cy="304800"/>
          </a:xfrm>
        </p:spPr>
        <p:txBody>
          <a:bodyPr/>
          <a:lstStyle/>
          <a:p>
            <a:pPr algn="ctr" eaLnBrk="1" hangingPunct="1">
              <a:defRPr/>
            </a:pPr>
            <a:r>
              <a:rPr lang="en-US" sz="2000"/>
              <a:t>Thank you very much for your interest in our Products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7" name="Bild 1" descr="qrcodePPT.jpeg">
            <a:extLst>
              <a:ext uri="{FF2B5EF4-FFF2-40B4-BE49-F238E27FC236}">
                <a16:creationId xmlns:a16="http://schemas.microsoft.com/office/drawing/2014/main" id="{A8640DC0-1083-DC4A-B9EA-2D561AC4F5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514350"/>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feld 2">
            <a:extLst>
              <a:ext uri="{FF2B5EF4-FFF2-40B4-BE49-F238E27FC236}">
                <a16:creationId xmlns:a16="http://schemas.microsoft.com/office/drawing/2014/main" id="{88BB7106-270B-FD44-8D3D-9CF6218EEF1A}"/>
              </a:ext>
            </a:extLst>
          </p:cNvPr>
          <p:cNvSpPr txBox="1">
            <a:spLocks noChangeArrowheads="1"/>
          </p:cNvSpPr>
          <p:nvPr/>
        </p:nvSpPr>
        <p:spPr bwMode="auto">
          <a:xfrm>
            <a:off x="425450" y="3003550"/>
            <a:ext cx="2700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a:solidFill>
                  <a:srgbClr val="FF0000"/>
                </a:solidFill>
              </a:rPr>
              <a:t>Download Product </a:t>
            </a:r>
          </a:p>
          <a:p>
            <a:r>
              <a:rPr lang="de-DE" altLang="de-DE">
                <a:solidFill>
                  <a:srgbClr val="FF0000"/>
                </a:solidFill>
              </a:rPr>
              <a:t>PPT here</a:t>
            </a:r>
          </a:p>
        </p:txBody>
      </p:sp>
      <p:pic>
        <p:nvPicPr>
          <p:cNvPr id="45059" name="Bild 3" descr="qrcode_TechDoc.jpeg">
            <a:extLst>
              <a:ext uri="{FF2B5EF4-FFF2-40B4-BE49-F238E27FC236}">
                <a16:creationId xmlns:a16="http://schemas.microsoft.com/office/drawing/2014/main" id="{459748EA-5E99-F845-ACE7-C8F5774F69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5813" y="2641600"/>
            <a:ext cx="25209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feld 7">
            <a:extLst>
              <a:ext uri="{FF2B5EF4-FFF2-40B4-BE49-F238E27FC236}">
                <a16:creationId xmlns:a16="http://schemas.microsoft.com/office/drawing/2014/main" id="{F569B1A4-3BBA-FC45-B745-67D65B48498E}"/>
              </a:ext>
            </a:extLst>
          </p:cNvPr>
          <p:cNvSpPr txBox="1">
            <a:spLocks noChangeArrowheads="1"/>
          </p:cNvSpPr>
          <p:nvPr/>
        </p:nvSpPr>
        <p:spPr bwMode="auto">
          <a:xfrm>
            <a:off x="3109913" y="5192713"/>
            <a:ext cx="29575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a:solidFill>
                  <a:srgbClr val="FF0000"/>
                </a:solidFill>
              </a:rPr>
              <a:t>Download Technical</a:t>
            </a:r>
          </a:p>
          <a:p>
            <a:r>
              <a:rPr lang="de-DE" altLang="de-DE">
                <a:solidFill>
                  <a:srgbClr val="FF0000"/>
                </a:solidFill>
              </a:rPr>
              <a:t>Documentation here</a:t>
            </a:r>
          </a:p>
        </p:txBody>
      </p:sp>
      <p:pic>
        <p:nvPicPr>
          <p:cNvPr id="45061" name="Bild 4" descr="qrcode_Data_Applications.jpeg">
            <a:extLst>
              <a:ext uri="{FF2B5EF4-FFF2-40B4-BE49-F238E27FC236}">
                <a16:creationId xmlns:a16="http://schemas.microsoft.com/office/drawing/2014/main" id="{EBEC116A-EE29-C74D-94B5-0672988B6FF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80138" y="484188"/>
            <a:ext cx="25209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feld 9">
            <a:extLst>
              <a:ext uri="{FF2B5EF4-FFF2-40B4-BE49-F238E27FC236}">
                <a16:creationId xmlns:a16="http://schemas.microsoft.com/office/drawing/2014/main" id="{A174EAE0-9B17-D240-9BF2-43377A7BD95C}"/>
              </a:ext>
            </a:extLst>
          </p:cNvPr>
          <p:cNvSpPr txBox="1">
            <a:spLocks noChangeArrowheads="1"/>
          </p:cNvSpPr>
          <p:nvPr/>
        </p:nvSpPr>
        <p:spPr bwMode="auto">
          <a:xfrm>
            <a:off x="6381750" y="3005138"/>
            <a:ext cx="2117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a:solidFill>
                  <a:srgbClr val="FF0000"/>
                </a:solidFill>
              </a:rPr>
              <a:t>Download this </a:t>
            </a:r>
          </a:p>
          <a:p>
            <a:r>
              <a:rPr lang="de-DE" altLang="de-DE">
                <a:solidFill>
                  <a:srgbClr val="FF0000"/>
                </a:solidFill>
              </a:rPr>
              <a:t>PPT here</a:t>
            </a:r>
          </a:p>
        </p:txBody>
      </p:sp>
      <p:pic>
        <p:nvPicPr>
          <p:cNvPr id="3" name="Grafik 2">
            <a:extLst>
              <a:ext uri="{FF2B5EF4-FFF2-40B4-BE49-F238E27FC236}">
                <a16:creationId xmlns:a16="http://schemas.microsoft.com/office/drawing/2014/main" id="{9639A76C-DED6-EB4F-989F-F47ED1E65AA4}"/>
              </a:ext>
            </a:extLst>
          </p:cNvPr>
          <p:cNvPicPr>
            <a:picLocks noChangeAspect="1"/>
          </p:cNvPicPr>
          <p:nvPr/>
        </p:nvPicPr>
        <p:blipFill>
          <a:blip r:embed="rId6"/>
          <a:stretch>
            <a:fillRect/>
          </a:stretch>
        </p:blipFill>
        <p:spPr>
          <a:xfrm>
            <a:off x="514350" y="503756"/>
            <a:ext cx="2519362" cy="25193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bgerundetes Rechteck 15">
            <a:extLst>
              <a:ext uri="{FF2B5EF4-FFF2-40B4-BE49-F238E27FC236}">
                <a16:creationId xmlns:a16="http://schemas.microsoft.com/office/drawing/2014/main" id="{62DAE27E-2F2C-E741-AA66-26297B11C362}"/>
              </a:ext>
            </a:extLst>
          </p:cNvPr>
          <p:cNvSpPr>
            <a:spLocks noChangeArrowheads="1"/>
          </p:cNvSpPr>
          <p:nvPr/>
        </p:nvSpPr>
        <p:spPr bwMode="auto">
          <a:xfrm>
            <a:off x="4648200" y="1211263"/>
            <a:ext cx="3889375" cy="5080000"/>
          </a:xfrm>
          <a:prstGeom prst="roundRect">
            <a:avLst>
              <a:gd name="adj" fmla="val 16667"/>
            </a:avLst>
          </a:prstGeom>
          <a:gradFill rotWithShape="1">
            <a:gsLst>
              <a:gs pos="0">
                <a:srgbClr val="EBF8FF"/>
              </a:gs>
              <a:gs pos="64999">
                <a:srgbClr val="D1EEFF"/>
              </a:gs>
              <a:gs pos="100000">
                <a:srgbClr val="BFE8FF"/>
              </a:gs>
            </a:gsLst>
            <a:lin ang="5400000" scaled="1"/>
          </a:gradFill>
          <a:ln w="9525">
            <a:solidFill>
              <a:srgbClr val="A5C8E7"/>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endParaRPr lang="de-DE">
              <a:solidFill>
                <a:srgbClr val="000000"/>
              </a:solidFill>
              <a:latin typeface="Arial" charset="0"/>
              <a:ea typeface="ＭＳ Ｐゴシック" charset="0"/>
            </a:endParaRPr>
          </a:p>
        </p:txBody>
      </p:sp>
      <p:sp>
        <p:nvSpPr>
          <p:cNvPr id="15" name="Abgerundetes Rechteck 14">
            <a:extLst>
              <a:ext uri="{FF2B5EF4-FFF2-40B4-BE49-F238E27FC236}">
                <a16:creationId xmlns:a16="http://schemas.microsoft.com/office/drawing/2014/main" id="{F4E060DF-9095-3846-B8A1-FA11E835F0FB}"/>
              </a:ext>
            </a:extLst>
          </p:cNvPr>
          <p:cNvSpPr>
            <a:spLocks noChangeArrowheads="1"/>
          </p:cNvSpPr>
          <p:nvPr/>
        </p:nvSpPr>
        <p:spPr bwMode="auto">
          <a:xfrm>
            <a:off x="584200" y="1219200"/>
            <a:ext cx="3890963" cy="5080000"/>
          </a:xfrm>
          <a:prstGeom prst="roundRect">
            <a:avLst>
              <a:gd name="adj" fmla="val 16667"/>
            </a:avLst>
          </a:prstGeom>
          <a:gradFill rotWithShape="1">
            <a:gsLst>
              <a:gs pos="0">
                <a:srgbClr val="EFFFE3"/>
              </a:gs>
              <a:gs pos="64999">
                <a:srgbClr val="D6FFBA"/>
              </a:gs>
              <a:gs pos="100000">
                <a:srgbClr val="C5FF9B"/>
              </a:gs>
            </a:gsLst>
            <a:lin ang="5400000" scaled="1"/>
          </a:gradFill>
          <a:ln w="9525">
            <a:solidFill>
              <a:srgbClr val="79B928"/>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endParaRPr lang="de-DE">
              <a:solidFill>
                <a:srgbClr val="000000"/>
              </a:solidFill>
              <a:latin typeface="Arial" charset="0"/>
              <a:ea typeface="ＭＳ Ｐゴシック" charset="0"/>
            </a:endParaRPr>
          </a:p>
        </p:txBody>
      </p:sp>
      <p:sp>
        <p:nvSpPr>
          <p:cNvPr id="2" name="Titel 1">
            <a:extLst>
              <a:ext uri="{FF2B5EF4-FFF2-40B4-BE49-F238E27FC236}">
                <a16:creationId xmlns:a16="http://schemas.microsoft.com/office/drawing/2014/main" id="{649CB258-2A54-4C4E-9995-9D8EA72FBFEF}"/>
              </a:ext>
            </a:extLst>
          </p:cNvPr>
          <p:cNvSpPr>
            <a:spLocks noGrp="1"/>
          </p:cNvSpPr>
          <p:nvPr>
            <p:ph type="title"/>
          </p:nvPr>
        </p:nvSpPr>
        <p:spPr>
          <a:xfrm>
            <a:off x="1041400" y="350838"/>
            <a:ext cx="7275513" cy="430212"/>
          </a:xfrm>
        </p:spPr>
        <p:txBody>
          <a:bodyPr/>
          <a:lstStyle/>
          <a:p>
            <a:r>
              <a:rPr lang="de-DE" altLang="de-DE" sz="2800"/>
              <a:t>Level 1 </a:t>
            </a:r>
            <a:r>
              <a:rPr lang="mr-IN" altLang="de-DE" sz="2800">
                <a:latin typeface="Arial" panose="020B0604020202020204" pitchFamily="34" charset="0"/>
              </a:rPr>
              <a:t>–</a:t>
            </a:r>
            <a:r>
              <a:rPr lang="de-DE" altLang="de-DE" sz="2800"/>
              <a:t> General Information on TETRA</a:t>
            </a:r>
          </a:p>
        </p:txBody>
      </p:sp>
      <p:sp>
        <p:nvSpPr>
          <p:cNvPr id="4" name="Inhaltsplatzhalter 3">
            <a:extLst>
              <a:ext uri="{FF2B5EF4-FFF2-40B4-BE49-F238E27FC236}">
                <a16:creationId xmlns:a16="http://schemas.microsoft.com/office/drawing/2014/main" id="{8A5EF37D-8872-624F-8A23-49CD0742C32F}"/>
              </a:ext>
            </a:extLst>
          </p:cNvPr>
          <p:cNvSpPr>
            <a:spLocks noGrp="1"/>
          </p:cNvSpPr>
          <p:nvPr>
            <p:ph sz="half" idx="1"/>
          </p:nvPr>
        </p:nvSpPr>
        <p:spPr/>
        <p:txBody>
          <a:bodyPr/>
          <a:lstStyle/>
          <a:p>
            <a:pPr>
              <a:buFont typeface="Wingdings" charset="0"/>
              <a:buChar char="v"/>
              <a:defRPr/>
            </a:pPr>
            <a:r>
              <a:rPr lang="de-DE" dirty="0"/>
              <a:t>DMO (</a:t>
            </a:r>
            <a:r>
              <a:rPr lang="de-DE" dirty="0" err="1"/>
              <a:t>Direct</a:t>
            </a:r>
            <a:r>
              <a:rPr lang="de-DE" dirty="0"/>
              <a:t> Mode)</a:t>
            </a:r>
          </a:p>
        </p:txBody>
      </p:sp>
      <p:sp>
        <p:nvSpPr>
          <p:cNvPr id="5" name="Inhaltsplatzhalter 4">
            <a:extLst>
              <a:ext uri="{FF2B5EF4-FFF2-40B4-BE49-F238E27FC236}">
                <a16:creationId xmlns:a16="http://schemas.microsoft.com/office/drawing/2014/main" id="{3F14CD05-9148-364E-801E-4B3960C9CB6C}"/>
              </a:ext>
            </a:extLst>
          </p:cNvPr>
          <p:cNvSpPr>
            <a:spLocks noGrp="1"/>
          </p:cNvSpPr>
          <p:nvPr>
            <p:ph sz="half" idx="2"/>
          </p:nvPr>
        </p:nvSpPr>
        <p:spPr>
          <a:xfrm>
            <a:off x="4865688" y="1436688"/>
            <a:ext cx="3562350" cy="4297362"/>
          </a:xfrm>
        </p:spPr>
        <p:txBody>
          <a:bodyPr/>
          <a:lstStyle/>
          <a:p>
            <a:pPr>
              <a:buFont typeface="Wingdings" charset="0"/>
              <a:buChar char="v"/>
              <a:defRPr/>
            </a:pPr>
            <a:r>
              <a:rPr lang="de-DE" dirty="0"/>
              <a:t>TMO (</a:t>
            </a:r>
            <a:r>
              <a:rPr lang="de-DE" dirty="0" err="1"/>
              <a:t>Trunked</a:t>
            </a:r>
            <a:r>
              <a:rPr lang="de-DE" dirty="0"/>
              <a:t> Mode)</a:t>
            </a:r>
          </a:p>
        </p:txBody>
      </p:sp>
      <p:pic>
        <p:nvPicPr>
          <p:cNvPr id="7" name="Bild 6" descr="tower.png">
            <a:extLst>
              <a:ext uri="{FF2B5EF4-FFF2-40B4-BE49-F238E27FC236}">
                <a16:creationId xmlns:a16="http://schemas.microsoft.com/office/drawing/2014/main" id="{BD537C42-1CED-7F41-B9BA-6A88A045FD31}"/>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6066847" y="1975627"/>
            <a:ext cx="847071" cy="2634591"/>
          </a:xfrm>
          <a:prstGeom prst="rect">
            <a:avLst/>
          </a:prstGeom>
        </p:spPr>
      </p:pic>
      <p:pic>
        <p:nvPicPr>
          <p:cNvPr id="10247" name="Bild 10" descr="TMO-100DA1_V3.png">
            <a:extLst>
              <a:ext uri="{FF2B5EF4-FFF2-40B4-BE49-F238E27FC236}">
                <a16:creationId xmlns:a16="http://schemas.microsoft.com/office/drawing/2014/main" id="{9E8E6BCE-EBE4-014A-A4C4-DB5CD9372F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3286125"/>
            <a:ext cx="10810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Bild 11" descr="TMO-100DA1_V3.png">
            <a:extLst>
              <a:ext uri="{FF2B5EF4-FFF2-40B4-BE49-F238E27FC236}">
                <a16:creationId xmlns:a16="http://schemas.microsoft.com/office/drawing/2014/main" id="{5B535304-1EB4-7F43-9256-15B9B15C2A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4338" y="4033838"/>
            <a:ext cx="10795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Bild 12" descr="TMO-100DA1_V3.png">
            <a:extLst>
              <a:ext uri="{FF2B5EF4-FFF2-40B4-BE49-F238E27FC236}">
                <a16:creationId xmlns:a16="http://schemas.microsoft.com/office/drawing/2014/main" id="{4C8FC36B-43F8-A249-B3E6-2A0934271D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0950" y="4949825"/>
            <a:ext cx="10795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Bild 13" descr="TMO-100DA1_V3.png">
            <a:extLst>
              <a:ext uri="{FF2B5EF4-FFF2-40B4-BE49-F238E27FC236}">
                <a16:creationId xmlns:a16="http://schemas.microsoft.com/office/drawing/2014/main" id="{EEC05390-446D-9446-88F7-41AFFC6112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6750" y="4991100"/>
            <a:ext cx="108108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Gerade Verbindung mit Pfeil 17">
            <a:extLst>
              <a:ext uri="{FF2B5EF4-FFF2-40B4-BE49-F238E27FC236}">
                <a16:creationId xmlns:a16="http://schemas.microsoft.com/office/drawing/2014/main" id="{56241045-385B-C343-AA96-1A95A8903BC0}"/>
              </a:ext>
            </a:extLst>
          </p:cNvPr>
          <p:cNvCxnSpPr>
            <a:cxnSpLocks noChangeShapeType="1"/>
          </p:cNvCxnSpPr>
          <p:nvPr/>
        </p:nvCxnSpPr>
        <p:spPr bwMode="auto">
          <a:xfrm>
            <a:off x="1612900" y="3416300"/>
            <a:ext cx="1552575" cy="676275"/>
          </a:xfrm>
          <a:prstGeom prst="straightConnector1">
            <a:avLst/>
          </a:prstGeom>
          <a:noFill/>
          <a:ln w="28575">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a:extLst>
              <a:ext uri="{FF2B5EF4-FFF2-40B4-BE49-F238E27FC236}">
                <a16:creationId xmlns:a16="http://schemas.microsoft.com/office/drawing/2014/main" id="{2958E863-D1F8-164B-88FA-8EB96343B204}"/>
              </a:ext>
            </a:extLst>
          </p:cNvPr>
          <p:cNvCxnSpPr>
            <a:cxnSpLocks noChangeShapeType="1"/>
          </p:cNvCxnSpPr>
          <p:nvPr/>
        </p:nvCxnSpPr>
        <p:spPr bwMode="auto">
          <a:xfrm>
            <a:off x="6904038" y="2882900"/>
            <a:ext cx="463550" cy="1995488"/>
          </a:xfrm>
          <a:prstGeom prst="straightConnector1">
            <a:avLst/>
          </a:prstGeom>
          <a:noFill/>
          <a:ln w="28575">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mit Pfeil 26">
            <a:extLst>
              <a:ext uri="{FF2B5EF4-FFF2-40B4-BE49-F238E27FC236}">
                <a16:creationId xmlns:a16="http://schemas.microsoft.com/office/drawing/2014/main" id="{DE3F4ABA-FE34-B147-A248-64418CC3AD23}"/>
              </a:ext>
            </a:extLst>
          </p:cNvPr>
          <p:cNvCxnSpPr>
            <a:cxnSpLocks noChangeShapeType="1"/>
          </p:cNvCxnSpPr>
          <p:nvPr/>
        </p:nvCxnSpPr>
        <p:spPr bwMode="auto">
          <a:xfrm flipH="1">
            <a:off x="5473700" y="2862263"/>
            <a:ext cx="542925" cy="2017712"/>
          </a:xfrm>
          <a:prstGeom prst="straightConnector1">
            <a:avLst/>
          </a:prstGeom>
          <a:noFill/>
          <a:ln w="28575">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6BF81-BB10-7943-9596-841C8F9B3F64}"/>
              </a:ext>
            </a:extLst>
          </p:cNvPr>
          <p:cNvSpPr>
            <a:spLocks noGrp="1"/>
          </p:cNvSpPr>
          <p:nvPr>
            <p:ph type="title"/>
          </p:nvPr>
        </p:nvSpPr>
        <p:spPr>
          <a:xfrm>
            <a:off x="1041400" y="350838"/>
            <a:ext cx="7275513" cy="430212"/>
          </a:xfrm>
        </p:spPr>
        <p:txBody>
          <a:bodyPr/>
          <a:lstStyle/>
          <a:p>
            <a:r>
              <a:rPr lang="de-DE" altLang="de-DE" sz="2800"/>
              <a:t>Level 1 </a:t>
            </a:r>
            <a:r>
              <a:rPr lang="mr-IN" altLang="de-DE" sz="2800">
                <a:latin typeface="Arial" panose="020B0604020202020204" pitchFamily="34" charset="0"/>
              </a:rPr>
              <a:t>–</a:t>
            </a:r>
            <a:r>
              <a:rPr lang="de-DE" altLang="de-DE" sz="2800"/>
              <a:t> TETRA Features</a:t>
            </a:r>
          </a:p>
        </p:txBody>
      </p:sp>
      <p:sp>
        <p:nvSpPr>
          <p:cNvPr id="5" name="Inhaltsplatzhalter 4">
            <a:extLst>
              <a:ext uri="{FF2B5EF4-FFF2-40B4-BE49-F238E27FC236}">
                <a16:creationId xmlns:a16="http://schemas.microsoft.com/office/drawing/2014/main" id="{66301063-A555-2D43-B140-625C528AD83B}"/>
              </a:ext>
            </a:extLst>
          </p:cNvPr>
          <p:cNvSpPr>
            <a:spLocks noGrp="1"/>
          </p:cNvSpPr>
          <p:nvPr>
            <p:ph idx="1"/>
          </p:nvPr>
        </p:nvSpPr>
        <p:spPr/>
        <p:txBody>
          <a:bodyPr/>
          <a:lstStyle/>
          <a:p>
            <a:pPr>
              <a:buFont typeface="Wingdings" charset="0"/>
              <a:buChar char="v"/>
              <a:defRPr/>
            </a:pPr>
            <a:r>
              <a:rPr lang="de-DE" dirty="0"/>
              <a:t>Status Message</a:t>
            </a:r>
          </a:p>
          <a:p>
            <a:pPr>
              <a:buFont typeface="Wingdings" charset="0"/>
              <a:buChar char="v"/>
              <a:defRPr/>
            </a:pPr>
            <a:r>
              <a:rPr lang="de-DE" dirty="0"/>
              <a:t>SDS</a:t>
            </a:r>
          </a:p>
          <a:p>
            <a:pPr>
              <a:buFont typeface="Wingdings" charset="0"/>
              <a:buChar char="v"/>
              <a:defRPr/>
            </a:pPr>
            <a:r>
              <a:rPr lang="de-DE" dirty="0"/>
              <a:t>SSCH</a:t>
            </a:r>
          </a:p>
          <a:p>
            <a:pPr>
              <a:buFont typeface="Wingdings" charset="0"/>
              <a:buChar char="v"/>
              <a:defRPr/>
            </a:pPr>
            <a:r>
              <a:rPr lang="de-DE" dirty="0"/>
              <a:t>PD</a:t>
            </a:r>
          </a:p>
          <a:p>
            <a:pPr>
              <a:buFont typeface="Wingdings" charset="0"/>
              <a:buChar char="v"/>
              <a:defRPr/>
            </a:pPr>
            <a:r>
              <a:rPr lang="de-DE" dirty="0"/>
              <a:t>MSPD</a:t>
            </a:r>
          </a:p>
          <a:p>
            <a:pPr>
              <a:buFont typeface="Wingdings" charset="0"/>
              <a:buChar char="v"/>
              <a:defRPr/>
            </a:pPr>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51CD0-3D1B-1049-9969-DB66B8AF5C31}"/>
              </a:ext>
            </a:extLst>
          </p:cNvPr>
          <p:cNvSpPr>
            <a:spLocks noGrp="1"/>
          </p:cNvSpPr>
          <p:nvPr>
            <p:ph type="title"/>
          </p:nvPr>
        </p:nvSpPr>
        <p:spPr>
          <a:xfrm>
            <a:off x="1041400" y="350838"/>
            <a:ext cx="7275513" cy="862012"/>
          </a:xfrm>
        </p:spPr>
        <p:txBody>
          <a:bodyPr/>
          <a:lstStyle/>
          <a:p>
            <a:r>
              <a:rPr lang="de-DE" altLang="de-DE" sz="2800" dirty="0">
                <a:solidFill>
                  <a:srgbClr val="006EAA">
                    <a:alpha val="45000"/>
                  </a:srgbClr>
                </a:solidFill>
              </a:rPr>
              <a:t>Level 1 </a:t>
            </a:r>
            <a:r>
              <a:rPr lang="mr-IN" altLang="de-DE" sz="2800" dirty="0">
                <a:solidFill>
                  <a:srgbClr val="006EAA">
                    <a:alpha val="45000"/>
                  </a:srgbClr>
                </a:solidFill>
                <a:latin typeface="Arial" panose="020B0604020202020204" pitchFamily="34" charset="0"/>
              </a:rPr>
              <a:t>–</a:t>
            </a:r>
            <a:r>
              <a:rPr lang="de-DE" altLang="de-DE" sz="2800" dirty="0">
                <a:solidFill>
                  <a:srgbClr val="006EAA">
                    <a:alpha val="45000"/>
                  </a:srgbClr>
                </a:solidFill>
              </a:rPr>
              <a:t> TETRA Features</a:t>
            </a:r>
            <a:br>
              <a:rPr lang="de-DE" altLang="de-DE" sz="2800" dirty="0"/>
            </a:br>
            <a:r>
              <a:rPr lang="de-DE" altLang="de-DE" sz="2800" dirty="0"/>
              <a:t>Status Message</a:t>
            </a:r>
          </a:p>
        </p:txBody>
      </p:sp>
      <p:sp>
        <p:nvSpPr>
          <p:cNvPr id="3" name="Inhaltsplatzhalter 2">
            <a:extLst>
              <a:ext uri="{FF2B5EF4-FFF2-40B4-BE49-F238E27FC236}">
                <a16:creationId xmlns:a16="http://schemas.microsoft.com/office/drawing/2014/main" id="{85831E2C-0A3E-F94F-8962-68D948299D5E}"/>
              </a:ext>
            </a:extLst>
          </p:cNvPr>
          <p:cNvSpPr>
            <a:spLocks noGrp="1"/>
          </p:cNvSpPr>
          <p:nvPr>
            <p:ph idx="1"/>
          </p:nvPr>
        </p:nvSpPr>
        <p:spPr>
          <a:xfrm>
            <a:off x="1041400" y="1411288"/>
            <a:ext cx="7275513" cy="4322762"/>
          </a:xfrm>
        </p:spPr>
        <p:txBody>
          <a:bodyPr/>
          <a:lstStyle/>
          <a:p>
            <a:pPr>
              <a:lnSpc>
                <a:spcPct val="100000"/>
              </a:lnSpc>
              <a:buFont typeface="Wingdings" charset="0"/>
              <a:buChar char="v"/>
              <a:defRPr/>
            </a:pPr>
            <a:r>
              <a:rPr lang="en-US" dirty="0"/>
              <a:t>A Status message is the </a:t>
            </a:r>
            <a:r>
              <a:rPr lang="en-US" dirty="0">
                <a:solidFill>
                  <a:srgbClr val="FF0000"/>
                </a:solidFill>
              </a:rPr>
              <a:t>shortest</a:t>
            </a:r>
            <a:r>
              <a:rPr lang="en-US" dirty="0"/>
              <a:t> and </a:t>
            </a:r>
            <a:r>
              <a:rPr lang="en-US" dirty="0">
                <a:solidFill>
                  <a:srgbClr val="FF0000"/>
                </a:solidFill>
              </a:rPr>
              <a:t>fastest</a:t>
            </a:r>
            <a:r>
              <a:rPr lang="en-US" dirty="0"/>
              <a:t> way to send or receive command or status information over TETRA</a:t>
            </a:r>
          </a:p>
          <a:p>
            <a:pPr>
              <a:lnSpc>
                <a:spcPct val="100000"/>
              </a:lnSpc>
              <a:buFont typeface="Wingdings" charset="0"/>
              <a:buChar char="v"/>
              <a:defRPr/>
            </a:pPr>
            <a:r>
              <a:rPr lang="en-US" dirty="0"/>
              <a:t>Status Message size is </a:t>
            </a:r>
            <a:r>
              <a:rPr lang="en-US" dirty="0">
                <a:solidFill>
                  <a:srgbClr val="FF0000"/>
                </a:solidFill>
              </a:rPr>
              <a:t>16 Bit</a:t>
            </a:r>
          </a:p>
          <a:p>
            <a:pPr>
              <a:lnSpc>
                <a:spcPct val="100000"/>
              </a:lnSpc>
              <a:buFont typeface="Wingdings" charset="0"/>
              <a:buChar char="v"/>
              <a:defRPr/>
            </a:pPr>
            <a:r>
              <a:rPr lang="en-US" dirty="0"/>
              <a:t>Can be sent/received from control room (SCADA) or from any outstation</a:t>
            </a:r>
            <a:br>
              <a:rPr lang="en-US" dirty="0"/>
            </a:br>
            <a:endParaRPr lang="en-US" dirty="0"/>
          </a:p>
          <a:p>
            <a:pPr marL="0" indent="0">
              <a:lnSpc>
                <a:spcPct val="100000"/>
              </a:lnSpc>
              <a:buFont typeface="Wingdings" charset="0"/>
              <a:buNone/>
              <a:defRPr/>
            </a:pPr>
            <a:r>
              <a:rPr lang="en-US" dirty="0"/>
              <a:t>STATUS messages can be used for:</a:t>
            </a:r>
          </a:p>
          <a:p>
            <a:pPr>
              <a:lnSpc>
                <a:spcPct val="100000"/>
              </a:lnSpc>
              <a:buFont typeface="Wingdings" charset="0"/>
              <a:buChar char="v"/>
              <a:defRPr/>
            </a:pPr>
            <a:r>
              <a:rPr lang="en-US" dirty="0">
                <a:solidFill>
                  <a:srgbClr val="FF0000"/>
                </a:solidFill>
              </a:rPr>
              <a:t>Alarm</a:t>
            </a:r>
            <a:r>
              <a:rPr lang="en-US" dirty="0"/>
              <a:t> Information from outstations</a:t>
            </a:r>
          </a:p>
          <a:p>
            <a:pPr>
              <a:lnSpc>
                <a:spcPct val="100000"/>
              </a:lnSpc>
              <a:buFont typeface="Wingdings" charset="0"/>
              <a:buChar char="v"/>
              <a:defRPr/>
            </a:pPr>
            <a:r>
              <a:rPr lang="en-US" dirty="0">
                <a:solidFill>
                  <a:srgbClr val="FF0000"/>
                </a:solidFill>
              </a:rPr>
              <a:t>Polling</a:t>
            </a:r>
            <a:r>
              <a:rPr lang="en-US" dirty="0"/>
              <a:t> Request</a:t>
            </a:r>
          </a:p>
          <a:p>
            <a:pPr>
              <a:lnSpc>
                <a:spcPct val="100000"/>
              </a:lnSpc>
              <a:buFont typeface="Wingdings" charset="0"/>
              <a:buChar char="v"/>
              <a:defRPr/>
            </a:pPr>
            <a:r>
              <a:rPr lang="en-US" dirty="0">
                <a:solidFill>
                  <a:srgbClr val="FF0000"/>
                </a:solidFill>
              </a:rPr>
              <a:t>Commands</a:t>
            </a:r>
            <a:r>
              <a:rPr lang="en-US" dirty="0"/>
              <a:t> to send to Outstations</a:t>
            </a:r>
          </a:p>
          <a:p>
            <a:pPr>
              <a:buFont typeface="Wingdings" charset="0"/>
              <a:buChar char="v"/>
              <a:defRPr/>
            </a:pP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6D090F-334D-B34D-A1EE-75C003F575E9}"/>
              </a:ext>
            </a:extLst>
          </p:cNvPr>
          <p:cNvSpPr>
            <a:spLocks noGrp="1"/>
          </p:cNvSpPr>
          <p:nvPr>
            <p:ph type="title"/>
          </p:nvPr>
        </p:nvSpPr>
        <p:spPr>
          <a:xfrm>
            <a:off x="1041400" y="350838"/>
            <a:ext cx="7275513" cy="862012"/>
          </a:xfrm>
        </p:spPr>
        <p:txBody>
          <a:bodyPr/>
          <a:lstStyle/>
          <a:p>
            <a:r>
              <a:rPr lang="de-DE" altLang="de-DE" sz="2800" dirty="0">
                <a:solidFill>
                  <a:srgbClr val="006EAA">
                    <a:alpha val="45000"/>
                  </a:srgbClr>
                </a:solidFill>
              </a:rPr>
              <a:t>Level 1 </a:t>
            </a:r>
            <a:r>
              <a:rPr lang="mr-IN" altLang="de-DE" sz="2800" dirty="0">
                <a:solidFill>
                  <a:srgbClr val="006EAA">
                    <a:alpha val="45000"/>
                  </a:srgbClr>
                </a:solidFill>
              </a:rPr>
              <a:t>–</a:t>
            </a:r>
            <a:r>
              <a:rPr lang="de-DE" altLang="de-DE" sz="2800" dirty="0">
                <a:solidFill>
                  <a:srgbClr val="006EAA">
                    <a:alpha val="45000"/>
                  </a:srgbClr>
                </a:solidFill>
              </a:rPr>
              <a:t> TETRA Features</a:t>
            </a:r>
            <a:br>
              <a:rPr lang="de-DE" altLang="de-DE" sz="2800" dirty="0"/>
            </a:br>
            <a:r>
              <a:rPr lang="de-DE" altLang="de-DE" sz="2800" dirty="0"/>
              <a:t>SDS (Short Data Service)</a:t>
            </a:r>
          </a:p>
        </p:txBody>
      </p:sp>
      <p:sp>
        <p:nvSpPr>
          <p:cNvPr id="4" name="Inhaltsplatzhalter 2">
            <a:extLst>
              <a:ext uri="{FF2B5EF4-FFF2-40B4-BE49-F238E27FC236}">
                <a16:creationId xmlns:a16="http://schemas.microsoft.com/office/drawing/2014/main" id="{2F1C3B4A-B122-FF41-9F54-983BB6ABA469}"/>
              </a:ext>
            </a:extLst>
          </p:cNvPr>
          <p:cNvSpPr>
            <a:spLocks noGrp="1"/>
          </p:cNvSpPr>
          <p:nvPr>
            <p:ph idx="1"/>
          </p:nvPr>
        </p:nvSpPr>
        <p:spPr>
          <a:xfrm>
            <a:off x="1041400" y="1431925"/>
            <a:ext cx="7275513" cy="4302125"/>
          </a:xfrm>
        </p:spPr>
        <p:txBody>
          <a:bodyPr/>
          <a:lstStyle/>
          <a:p>
            <a:pPr>
              <a:lnSpc>
                <a:spcPct val="100000"/>
              </a:lnSpc>
              <a:buFont typeface="Wingdings" charset="0"/>
              <a:buChar char="v"/>
              <a:defRPr/>
            </a:pPr>
            <a:r>
              <a:rPr lang="en-US" dirty="0"/>
              <a:t>An SDS message can be compared with an </a:t>
            </a:r>
            <a:r>
              <a:rPr lang="en-US" dirty="0">
                <a:solidFill>
                  <a:srgbClr val="FF0000"/>
                </a:solidFill>
              </a:rPr>
              <a:t>SMS</a:t>
            </a:r>
            <a:r>
              <a:rPr lang="en-US" dirty="0"/>
              <a:t> text message in GSM networks but an SDS will be delivered instantly</a:t>
            </a:r>
          </a:p>
          <a:p>
            <a:pPr>
              <a:lnSpc>
                <a:spcPct val="100000"/>
              </a:lnSpc>
              <a:buFont typeface="Wingdings" charset="0"/>
              <a:buChar char="v"/>
              <a:defRPr/>
            </a:pPr>
            <a:r>
              <a:rPr lang="en-US" dirty="0"/>
              <a:t>SDS single message size is up to </a:t>
            </a:r>
            <a:r>
              <a:rPr lang="en-US" dirty="0">
                <a:solidFill>
                  <a:srgbClr val="FF0000"/>
                </a:solidFill>
              </a:rPr>
              <a:t>254 byte</a:t>
            </a:r>
          </a:p>
          <a:p>
            <a:pPr>
              <a:lnSpc>
                <a:spcPct val="100000"/>
              </a:lnSpc>
              <a:buFont typeface="Wingdings" charset="0"/>
              <a:buChar char="v"/>
              <a:defRPr/>
            </a:pPr>
            <a:r>
              <a:rPr lang="en-US" dirty="0">
                <a:solidFill>
                  <a:srgbClr val="FF0000"/>
                </a:solidFill>
              </a:rPr>
              <a:t>Multi SDS </a:t>
            </a:r>
            <a:r>
              <a:rPr lang="en-US" dirty="0"/>
              <a:t>can be used for larger data</a:t>
            </a:r>
            <a:br>
              <a:rPr lang="en-US" dirty="0"/>
            </a:br>
            <a:endParaRPr lang="en-US" dirty="0"/>
          </a:p>
          <a:p>
            <a:pPr marL="0" indent="0">
              <a:lnSpc>
                <a:spcPct val="100000"/>
              </a:lnSpc>
              <a:buFont typeface="Wingdings" charset="0"/>
              <a:buNone/>
              <a:defRPr/>
            </a:pPr>
            <a:r>
              <a:rPr lang="en-US" dirty="0"/>
              <a:t>SDS messages can be used for:</a:t>
            </a:r>
          </a:p>
          <a:p>
            <a:pPr>
              <a:lnSpc>
                <a:spcPct val="100000"/>
              </a:lnSpc>
              <a:buFont typeface="Wingdings" charset="0"/>
              <a:buChar char="v"/>
              <a:defRPr/>
            </a:pPr>
            <a:r>
              <a:rPr lang="en-US" dirty="0">
                <a:solidFill>
                  <a:srgbClr val="FF0000"/>
                </a:solidFill>
              </a:rPr>
              <a:t>Text</a:t>
            </a:r>
            <a:r>
              <a:rPr lang="en-US" dirty="0"/>
              <a:t> communication</a:t>
            </a:r>
          </a:p>
          <a:p>
            <a:pPr>
              <a:lnSpc>
                <a:spcPct val="100000"/>
              </a:lnSpc>
              <a:buFont typeface="Wingdings" charset="0"/>
              <a:buChar char="v"/>
              <a:defRPr/>
            </a:pPr>
            <a:r>
              <a:rPr lang="en-US" dirty="0">
                <a:solidFill>
                  <a:srgbClr val="FF0000"/>
                </a:solidFill>
              </a:rPr>
              <a:t>Data</a:t>
            </a:r>
            <a:r>
              <a:rPr lang="en-US" dirty="0"/>
              <a:t> communication (protocols, alarms, . . . )</a:t>
            </a:r>
          </a:p>
          <a:p>
            <a:pPr>
              <a:lnSpc>
                <a:spcPct val="100000"/>
              </a:lnSpc>
              <a:buFont typeface="Wingdings" charset="0"/>
              <a:buChar char="v"/>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8E540-D952-0746-AA7C-821BCFA714AE}"/>
              </a:ext>
            </a:extLst>
          </p:cNvPr>
          <p:cNvSpPr>
            <a:spLocks noGrp="1"/>
          </p:cNvSpPr>
          <p:nvPr>
            <p:ph type="title"/>
          </p:nvPr>
        </p:nvSpPr>
        <p:spPr>
          <a:xfrm>
            <a:off x="1041400" y="350838"/>
            <a:ext cx="7275513" cy="862012"/>
          </a:xfrm>
        </p:spPr>
        <p:txBody>
          <a:bodyPr/>
          <a:lstStyle/>
          <a:p>
            <a:r>
              <a:rPr lang="de-DE" altLang="de-DE" sz="2800" dirty="0">
                <a:solidFill>
                  <a:srgbClr val="006EAA">
                    <a:alpha val="45000"/>
                  </a:srgbClr>
                </a:solidFill>
              </a:rPr>
              <a:t>Level 1 </a:t>
            </a:r>
            <a:r>
              <a:rPr lang="mr-IN" altLang="de-DE" sz="2800" dirty="0">
                <a:solidFill>
                  <a:srgbClr val="006EAA">
                    <a:alpha val="45000"/>
                  </a:srgbClr>
                </a:solidFill>
              </a:rPr>
              <a:t>–</a:t>
            </a:r>
            <a:r>
              <a:rPr lang="de-DE" altLang="de-DE" sz="2800" dirty="0">
                <a:solidFill>
                  <a:srgbClr val="006EAA">
                    <a:alpha val="45000"/>
                  </a:srgbClr>
                </a:solidFill>
              </a:rPr>
              <a:t> TETRA Features</a:t>
            </a:r>
            <a:br>
              <a:rPr lang="de-DE" altLang="de-DE" sz="2800" dirty="0"/>
            </a:br>
            <a:r>
              <a:rPr lang="de-DE" altLang="de-DE" sz="2800" dirty="0"/>
              <a:t>SCCH (</a:t>
            </a:r>
            <a:r>
              <a:rPr lang="de-DE" altLang="de-DE" sz="2800" dirty="0" err="1"/>
              <a:t>Secondary</a:t>
            </a:r>
            <a:r>
              <a:rPr lang="de-DE" altLang="de-DE" sz="2800" dirty="0"/>
              <a:t> Control </a:t>
            </a:r>
            <a:r>
              <a:rPr lang="de-DE" altLang="de-DE" sz="2800" dirty="0" err="1"/>
              <a:t>CHannel</a:t>
            </a:r>
            <a:r>
              <a:rPr lang="de-DE" altLang="de-DE" sz="2800" dirty="0"/>
              <a:t>)</a:t>
            </a:r>
          </a:p>
        </p:txBody>
      </p:sp>
      <p:sp>
        <p:nvSpPr>
          <p:cNvPr id="4" name="Inhaltsplatzhalter 2">
            <a:extLst>
              <a:ext uri="{FF2B5EF4-FFF2-40B4-BE49-F238E27FC236}">
                <a16:creationId xmlns:a16="http://schemas.microsoft.com/office/drawing/2014/main" id="{F496B24B-60F8-3147-924F-E82FEBD848FA}"/>
              </a:ext>
            </a:extLst>
          </p:cNvPr>
          <p:cNvSpPr>
            <a:spLocks noGrp="1"/>
          </p:cNvSpPr>
          <p:nvPr>
            <p:ph idx="1"/>
          </p:nvPr>
        </p:nvSpPr>
        <p:spPr>
          <a:xfrm>
            <a:off x="1041400" y="1441450"/>
            <a:ext cx="7275513" cy="4292600"/>
          </a:xfrm>
        </p:spPr>
        <p:txBody>
          <a:bodyPr/>
          <a:lstStyle/>
          <a:p>
            <a:pPr>
              <a:lnSpc>
                <a:spcPct val="100000"/>
              </a:lnSpc>
              <a:buFont typeface="Wingdings" charset="0"/>
              <a:buChar char="v"/>
              <a:defRPr/>
            </a:pPr>
            <a:r>
              <a:rPr lang="en-US" dirty="0"/>
              <a:t>SDS Messages are sent on the </a:t>
            </a:r>
            <a:r>
              <a:rPr lang="en-US" dirty="0">
                <a:solidFill>
                  <a:srgbClr val="FF0000"/>
                </a:solidFill>
              </a:rPr>
              <a:t>MCCH</a:t>
            </a:r>
            <a:r>
              <a:rPr lang="en-US" dirty="0"/>
              <a:t> (Main Control </a:t>
            </a:r>
            <a:r>
              <a:rPr lang="en-US" dirty="0" err="1"/>
              <a:t>CHannel</a:t>
            </a:r>
            <a:r>
              <a:rPr lang="en-US" dirty="0"/>
              <a:t>) on the first time slot</a:t>
            </a:r>
          </a:p>
          <a:p>
            <a:pPr>
              <a:lnSpc>
                <a:spcPct val="100000"/>
              </a:lnSpc>
              <a:buFont typeface="Wingdings" charset="0"/>
              <a:buChar char="v"/>
              <a:defRPr/>
            </a:pPr>
            <a:r>
              <a:rPr lang="en-US" dirty="0"/>
              <a:t>Additional control channels (</a:t>
            </a:r>
            <a:r>
              <a:rPr lang="en-US" dirty="0">
                <a:solidFill>
                  <a:srgbClr val="FF0000"/>
                </a:solidFill>
              </a:rPr>
              <a:t>SCCH</a:t>
            </a:r>
            <a:r>
              <a:rPr lang="en-US" dirty="0"/>
              <a:t>) can be configured for each of the remaining three time slots</a:t>
            </a:r>
          </a:p>
          <a:p>
            <a:pPr>
              <a:lnSpc>
                <a:spcPct val="100000"/>
              </a:lnSpc>
              <a:buFont typeface="Wingdings" charset="0"/>
              <a:buChar char="v"/>
              <a:defRPr/>
            </a:pPr>
            <a:r>
              <a:rPr lang="en-US" dirty="0"/>
              <a:t>On </a:t>
            </a:r>
            <a:r>
              <a:rPr lang="en-US" dirty="0">
                <a:solidFill>
                  <a:srgbClr val="FF0000"/>
                </a:solidFill>
              </a:rPr>
              <a:t>one carrier </a:t>
            </a:r>
            <a:r>
              <a:rPr lang="en-US" dirty="0"/>
              <a:t>a maximum of </a:t>
            </a:r>
            <a:r>
              <a:rPr lang="en-US" dirty="0">
                <a:solidFill>
                  <a:srgbClr val="FF0000"/>
                </a:solidFill>
              </a:rPr>
              <a:t>four</a:t>
            </a:r>
            <a:r>
              <a:rPr lang="en-US" dirty="0"/>
              <a:t> control channels is possible</a:t>
            </a:r>
            <a:br>
              <a:rPr lang="en-US" dirty="0"/>
            </a:br>
            <a:endParaRPr lang="en-US" dirty="0"/>
          </a:p>
          <a:p>
            <a:pPr marL="0" indent="0">
              <a:lnSpc>
                <a:spcPct val="100000"/>
              </a:lnSpc>
              <a:buFont typeface="Wingdings" charset="0"/>
              <a:buNone/>
              <a:defRPr/>
            </a:pPr>
            <a:r>
              <a:rPr lang="en-US" dirty="0"/>
              <a:t>SCCH messages can be used for:</a:t>
            </a:r>
          </a:p>
          <a:p>
            <a:pPr>
              <a:lnSpc>
                <a:spcPct val="100000"/>
              </a:lnSpc>
              <a:buFont typeface="Wingdings" charset="0"/>
              <a:buChar char="v"/>
              <a:defRPr/>
            </a:pPr>
            <a:r>
              <a:rPr lang="en-US" dirty="0">
                <a:solidFill>
                  <a:srgbClr val="FF0000"/>
                </a:solidFill>
              </a:rPr>
              <a:t>Separate data </a:t>
            </a:r>
            <a:r>
              <a:rPr lang="en-US" dirty="0"/>
              <a:t>from MCCH or Voice Traffic</a:t>
            </a:r>
          </a:p>
          <a:p>
            <a:pPr>
              <a:lnSpc>
                <a:spcPct val="100000"/>
              </a:lnSpc>
              <a:buFont typeface="Wingdings" charset="0"/>
              <a:buChar char="v"/>
              <a:defRPr/>
            </a:pPr>
            <a:r>
              <a:rPr lang="en-US" dirty="0">
                <a:solidFill>
                  <a:srgbClr val="FF0000"/>
                </a:solidFill>
              </a:rPr>
              <a:t>Reduce MCCH load</a:t>
            </a:r>
          </a:p>
          <a:p>
            <a:pPr>
              <a:lnSpc>
                <a:spcPct val="100000"/>
              </a:lnSpc>
              <a:buFont typeface="Wingdings" charset="0"/>
              <a:buChar char="v"/>
              <a:defRPr/>
            </a:pPr>
            <a:r>
              <a:rPr lang="en-US" dirty="0"/>
              <a:t>Split applications</a:t>
            </a:r>
          </a:p>
          <a:p>
            <a:pPr marL="0" indent="0">
              <a:lnSpc>
                <a:spcPct val="100000"/>
              </a:lnSpc>
              <a:buFont typeface="Wingdings" charset="0"/>
              <a:buNone/>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BDC66-AB9B-8F41-895C-B231CB22FBA9}"/>
              </a:ext>
            </a:extLst>
          </p:cNvPr>
          <p:cNvSpPr>
            <a:spLocks noGrp="1"/>
          </p:cNvSpPr>
          <p:nvPr>
            <p:ph type="title"/>
          </p:nvPr>
        </p:nvSpPr>
        <p:spPr>
          <a:xfrm>
            <a:off x="1041400" y="350838"/>
            <a:ext cx="7275513" cy="862012"/>
          </a:xfrm>
        </p:spPr>
        <p:txBody>
          <a:bodyPr/>
          <a:lstStyle/>
          <a:p>
            <a:r>
              <a:rPr lang="de-DE" altLang="de-DE" sz="2800" dirty="0">
                <a:solidFill>
                  <a:srgbClr val="006EAA">
                    <a:alpha val="45000"/>
                  </a:srgbClr>
                </a:solidFill>
              </a:rPr>
              <a:t>Level 1 </a:t>
            </a:r>
            <a:r>
              <a:rPr lang="mr-IN" altLang="de-DE" sz="2800" dirty="0">
                <a:solidFill>
                  <a:srgbClr val="006EAA">
                    <a:alpha val="45000"/>
                  </a:srgbClr>
                </a:solidFill>
              </a:rPr>
              <a:t>–</a:t>
            </a:r>
            <a:r>
              <a:rPr lang="de-DE" altLang="de-DE" sz="2800" dirty="0">
                <a:solidFill>
                  <a:srgbClr val="006EAA">
                    <a:alpha val="45000"/>
                  </a:srgbClr>
                </a:solidFill>
              </a:rPr>
              <a:t> TETRA Features</a:t>
            </a:r>
            <a:br>
              <a:rPr lang="de-DE" altLang="de-DE" sz="2800" dirty="0"/>
            </a:br>
            <a:r>
              <a:rPr lang="de-DE" altLang="de-DE" sz="2800" dirty="0"/>
              <a:t>SCCH (</a:t>
            </a:r>
            <a:r>
              <a:rPr lang="de-DE" altLang="de-DE" sz="2800" dirty="0" err="1"/>
              <a:t>Secondary</a:t>
            </a:r>
            <a:r>
              <a:rPr lang="de-DE" altLang="de-DE" sz="2800" dirty="0"/>
              <a:t> Control </a:t>
            </a:r>
            <a:r>
              <a:rPr lang="de-DE" altLang="de-DE" sz="2800" dirty="0" err="1"/>
              <a:t>CHannel</a:t>
            </a:r>
            <a:r>
              <a:rPr lang="de-DE" altLang="de-DE" sz="2800" dirty="0"/>
              <a:t>)</a:t>
            </a:r>
          </a:p>
        </p:txBody>
      </p:sp>
      <p:sp>
        <p:nvSpPr>
          <p:cNvPr id="5" name="Abgerundetes Rechteck 4">
            <a:extLst>
              <a:ext uri="{FF2B5EF4-FFF2-40B4-BE49-F238E27FC236}">
                <a16:creationId xmlns:a16="http://schemas.microsoft.com/office/drawing/2014/main" id="{1F08CA80-B03F-CB49-B873-F469D284570F}"/>
              </a:ext>
            </a:extLst>
          </p:cNvPr>
          <p:cNvSpPr>
            <a:spLocks noChangeArrowheads="1"/>
          </p:cNvSpPr>
          <p:nvPr/>
        </p:nvSpPr>
        <p:spPr bwMode="auto">
          <a:xfrm>
            <a:off x="998538" y="1541463"/>
            <a:ext cx="719137" cy="720725"/>
          </a:xfrm>
          <a:prstGeom prst="roundRect">
            <a:avLst>
              <a:gd name="adj" fmla="val 16667"/>
            </a:avLst>
          </a:prstGeom>
          <a:solidFill>
            <a:srgbClr val="0000FF"/>
          </a:solidFill>
          <a:ln w="9525">
            <a:solidFill>
              <a:srgbClr val="0000FF"/>
            </a:solidFill>
            <a:round/>
            <a:headEnd/>
            <a:tailEnd type="triangle" w="med" len="me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600">
                <a:solidFill>
                  <a:schemeClr val="bg1"/>
                </a:solidFill>
              </a:rPr>
              <a:t>MCCH</a:t>
            </a:r>
          </a:p>
        </p:txBody>
      </p:sp>
      <p:sp>
        <p:nvSpPr>
          <p:cNvPr id="6" name="Abgerundetes Rechteck 5">
            <a:extLst>
              <a:ext uri="{FF2B5EF4-FFF2-40B4-BE49-F238E27FC236}">
                <a16:creationId xmlns:a16="http://schemas.microsoft.com/office/drawing/2014/main" id="{FEF4EA2D-5C58-1344-BEEF-C707ADD23422}"/>
              </a:ext>
            </a:extLst>
          </p:cNvPr>
          <p:cNvSpPr/>
          <p:nvPr/>
        </p:nvSpPr>
        <p:spPr bwMode="auto">
          <a:xfrm>
            <a:off x="1714500" y="1543050"/>
            <a:ext cx="720725" cy="720725"/>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r>
              <a:rPr lang="de-DE" sz="1600" dirty="0">
                <a:solidFill>
                  <a:srgbClr val="000000"/>
                </a:solidFill>
                <a:latin typeface="Arial" charset="0"/>
              </a:rPr>
              <a:t>TCH</a:t>
            </a:r>
          </a:p>
        </p:txBody>
      </p:sp>
      <p:sp>
        <p:nvSpPr>
          <p:cNvPr id="7" name="Abgerundetes Rechteck 6">
            <a:extLst>
              <a:ext uri="{FF2B5EF4-FFF2-40B4-BE49-F238E27FC236}">
                <a16:creationId xmlns:a16="http://schemas.microsoft.com/office/drawing/2014/main" id="{320E4857-115B-094E-9996-29657A6A8FE7}"/>
              </a:ext>
            </a:extLst>
          </p:cNvPr>
          <p:cNvSpPr/>
          <p:nvPr/>
        </p:nvSpPr>
        <p:spPr bwMode="auto">
          <a:xfrm>
            <a:off x="2432050" y="1544638"/>
            <a:ext cx="719138" cy="720725"/>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r>
              <a:rPr lang="de-DE" sz="1600" dirty="0">
                <a:solidFill>
                  <a:srgbClr val="000000"/>
                </a:solidFill>
                <a:latin typeface="Arial" charset="0"/>
              </a:rPr>
              <a:t>TCH</a:t>
            </a:r>
          </a:p>
        </p:txBody>
      </p:sp>
      <p:sp>
        <p:nvSpPr>
          <p:cNvPr id="8" name="Abgerundetes Rechteck 7">
            <a:extLst>
              <a:ext uri="{FF2B5EF4-FFF2-40B4-BE49-F238E27FC236}">
                <a16:creationId xmlns:a16="http://schemas.microsoft.com/office/drawing/2014/main" id="{9EA1524A-5069-2645-8608-AFA8AC19CC70}"/>
              </a:ext>
            </a:extLst>
          </p:cNvPr>
          <p:cNvSpPr/>
          <p:nvPr/>
        </p:nvSpPr>
        <p:spPr bwMode="auto">
          <a:xfrm>
            <a:off x="3157538" y="1546225"/>
            <a:ext cx="720725" cy="719138"/>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r>
              <a:rPr lang="de-DE" sz="1600" dirty="0">
                <a:solidFill>
                  <a:srgbClr val="000000"/>
                </a:solidFill>
                <a:latin typeface="Arial" charset="0"/>
              </a:rPr>
              <a:t>TCH</a:t>
            </a:r>
          </a:p>
        </p:txBody>
      </p:sp>
      <p:sp>
        <p:nvSpPr>
          <p:cNvPr id="9" name="Abgerundetes Rechteck 8">
            <a:extLst>
              <a:ext uri="{FF2B5EF4-FFF2-40B4-BE49-F238E27FC236}">
                <a16:creationId xmlns:a16="http://schemas.microsoft.com/office/drawing/2014/main" id="{F1FBE3A0-9BDD-1547-9BF4-357E7596CB29}"/>
              </a:ext>
            </a:extLst>
          </p:cNvPr>
          <p:cNvSpPr>
            <a:spLocks noChangeArrowheads="1"/>
          </p:cNvSpPr>
          <p:nvPr/>
        </p:nvSpPr>
        <p:spPr bwMode="auto">
          <a:xfrm>
            <a:off x="998538" y="2562225"/>
            <a:ext cx="720725" cy="719138"/>
          </a:xfrm>
          <a:prstGeom prst="roundRect">
            <a:avLst>
              <a:gd name="adj" fmla="val 16667"/>
            </a:avLst>
          </a:prstGeom>
          <a:solidFill>
            <a:srgbClr val="0000FF"/>
          </a:solidFill>
          <a:ln w="9525">
            <a:solidFill>
              <a:srgbClr val="0000FF"/>
            </a:solidFill>
            <a:round/>
            <a:headEnd/>
            <a:tailEnd type="triangle" w="med" len="me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600">
                <a:solidFill>
                  <a:schemeClr val="bg1"/>
                </a:solidFill>
              </a:rPr>
              <a:t>MCCH</a:t>
            </a:r>
            <a:endParaRPr lang="de-DE" altLang="de-DE" sz="1600">
              <a:solidFill>
                <a:srgbClr val="000000"/>
              </a:solidFill>
            </a:endParaRPr>
          </a:p>
        </p:txBody>
      </p:sp>
      <p:sp>
        <p:nvSpPr>
          <p:cNvPr id="10" name="Abgerundetes Rechteck 9">
            <a:extLst>
              <a:ext uri="{FF2B5EF4-FFF2-40B4-BE49-F238E27FC236}">
                <a16:creationId xmlns:a16="http://schemas.microsoft.com/office/drawing/2014/main" id="{47586944-9F02-9245-B7A5-91BC8ADCD76D}"/>
              </a:ext>
            </a:extLst>
          </p:cNvPr>
          <p:cNvSpPr>
            <a:spLocks noChangeArrowheads="1"/>
          </p:cNvSpPr>
          <p:nvPr/>
        </p:nvSpPr>
        <p:spPr bwMode="auto">
          <a:xfrm>
            <a:off x="1716088" y="2562225"/>
            <a:ext cx="719137" cy="720725"/>
          </a:xfrm>
          <a:prstGeom prst="roundRect">
            <a:avLst>
              <a:gd name="adj" fmla="val 16667"/>
            </a:avLst>
          </a:prstGeom>
          <a:gradFill rotWithShape="1">
            <a:gsLst>
              <a:gs pos="0">
                <a:srgbClr val="EBF8FF"/>
              </a:gs>
              <a:gs pos="64999">
                <a:srgbClr val="D1EEFF"/>
              </a:gs>
              <a:gs pos="100000">
                <a:srgbClr val="BFE8FF"/>
              </a:gs>
            </a:gsLst>
            <a:lin ang="5400000" scaled="1"/>
          </a:gradFill>
          <a:ln w="9525">
            <a:solidFill>
              <a:srgbClr val="A5C8E7"/>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sz="1600" dirty="0">
                <a:solidFill>
                  <a:srgbClr val="000000"/>
                </a:solidFill>
                <a:latin typeface="Arial" charset="0"/>
                <a:ea typeface="ＭＳ Ｐゴシック" charset="0"/>
              </a:rPr>
              <a:t>SSCH</a:t>
            </a:r>
          </a:p>
        </p:txBody>
      </p:sp>
      <p:sp>
        <p:nvSpPr>
          <p:cNvPr id="11" name="Abgerundetes Rechteck 10">
            <a:extLst>
              <a:ext uri="{FF2B5EF4-FFF2-40B4-BE49-F238E27FC236}">
                <a16:creationId xmlns:a16="http://schemas.microsoft.com/office/drawing/2014/main" id="{3B57268B-4403-2E40-8749-FED4E57188AE}"/>
              </a:ext>
            </a:extLst>
          </p:cNvPr>
          <p:cNvSpPr/>
          <p:nvPr/>
        </p:nvSpPr>
        <p:spPr bwMode="auto">
          <a:xfrm>
            <a:off x="2432050" y="2563813"/>
            <a:ext cx="720725" cy="720725"/>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r>
              <a:rPr lang="de-DE" sz="1600" dirty="0">
                <a:solidFill>
                  <a:srgbClr val="000000"/>
                </a:solidFill>
                <a:latin typeface="Arial" charset="0"/>
              </a:rPr>
              <a:t>TCH</a:t>
            </a:r>
          </a:p>
        </p:txBody>
      </p:sp>
      <p:sp>
        <p:nvSpPr>
          <p:cNvPr id="12" name="Abgerundetes Rechteck 11">
            <a:extLst>
              <a:ext uri="{FF2B5EF4-FFF2-40B4-BE49-F238E27FC236}">
                <a16:creationId xmlns:a16="http://schemas.microsoft.com/office/drawing/2014/main" id="{D17D5D14-8EA0-0142-91F2-B92E2DF1E706}"/>
              </a:ext>
            </a:extLst>
          </p:cNvPr>
          <p:cNvSpPr/>
          <p:nvPr/>
        </p:nvSpPr>
        <p:spPr bwMode="auto">
          <a:xfrm>
            <a:off x="3159125" y="2565400"/>
            <a:ext cx="720725" cy="719138"/>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r>
              <a:rPr lang="de-DE" sz="1600" dirty="0">
                <a:solidFill>
                  <a:srgbClr val="000000"/>
                </a:solidFill>
                <a:latin typeface="Arial" charset="0"/>
              </a:rPr>
              <a:t>TCH</a:t>
            </a:r>
          </a:p>
        </p:txBody>
      </p:sp>
      <p:sp>
        <p:nvSpPr>
          <p:cNvPr id="13" name="Abgerundetes Rechteck 12">
            <a:extLst>
              <a:ext uri="{FF2B5EF4-FFF2-40B4-BE49-F238E27FC236}">
                <a16:creationId xmlns:a16="http://schemas.microsoft.com/office/drawing/2014/main" id="{E9F6381E-4DBE-A448-82E4-94DBF293F5C7}"/>
              </a:ext>
            </a:extLst>
          </p:cNvPr>
          <p:cNvSpPr>
            <a:spLocks noChangeArrowheads="1"/>
          </p:cNvSpPr>
          <p:nvPr/>
        </p:nvSpPr>
        <p:spPr bwMode="auto">
          <a:xfrm>
            <a:off x="1000125" y="3581400"/>
            <a:ext cx="720725" cy="719138"/>
          </a:xfrm>
          <a:prstGeom prst="roundRect">
            <a:avLst>
              <a:gd name="adj" fmla="val 16667"/>
            </a:avLst>
          </a:prstGeom>
          <a:solidFill>
            <a:srgbClr val="0000FF"/>
          </a:solidFill>
          <a:ln w="9525">
            <a:solidFill>
              <a:srgbClr val="0000FF"/>
            </a:solidFill>
            <a:round/>
            <a:headEnd/>
            <a:tailEnd type="triangle" w="med" len="me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600">
                <a:solidFill>
                  <a:schemeClr val="bg1"/>
                </a:solidFill>
              </a:rPr>
              <a:t>MCCH</a:t>
            </a:r>
            <a:endParaRPr lang="de-DE" altLang="de-DE" sz="1600">
              <a:solidFill>
                <a:srgbClr val="000000"/>
              </a:solidFill>
            </a:endParaRPr>
          </a:p>
        </p:txBody>
      </p:sp>
      <p:sp>
        <p:nvSpPr>
          <p:cNvPr id="14" name="Abgerundetes Rechteck 13">
            <a:extLst>
              <a:ext uri="{FF2B5EF4-FFF2-40B4-BE49-F238E27FC236}">
                <a16:creationId xmlns:a16="http://schemas.microsoft.com/office/drawing/2014/main" id="{D3BA708E-307A-E64E-9DD8-0806A503BC28}"/>
              </a:ext>
            </a:extLst>
          </p:cNvPr>
          <p:cNvSpPr>
            <a:spLocks noChangeArrowheads="1"/>
          </p:cNvSpPr>
          <p:nvPr/>
        </p:nvSpPr>
        <p:spPr bwMode="auto">
          <a:xfrm>
            <a:off x="1717675" y="3581400"/>
            <a:ext cx="719138" cy="720725"/>
          </a:xfrm>
          <a:prstGeom prst="roundRect">
            <a:avLst>
              <a:gd name="adj" fmla="val 16667"/>
            </a:avLst>
          </a:prstGeom>
          <a:gradFill rotWithShape="1">
            <a:gsLst>
              <a:gs pos="0">
                <a:srgbClr val="EBF8FF"/>
              </a:gs>
              <a:gs pos="64999">
                <a:srgbClr val="D1EEFF"/>
              </a:gs>
              <a:gs pos="100000">
                <a:srgbClr val="BFE8FF"/>
              </a:gs>
            </a:gsLst>
            <a:lin ang="5400000" scaled="1"/>
          </a:gradFill>
          <a:ln w="9525">
            <a:solidFill>
              <a:srgbClr val="A5C8E7"/>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sz="1600" dirty="0">
                <a:solidFill>
                  <a:srgbClr val="000000"/>
                </a:solidFill>
                <a:latin typeface="Arial" charset="0"/>
                <a:ea typeface="ＭＳ Ｐゴシック" charset="0"/>
              </a:rPr>
              <a:t>SSCH</a:t>
            </a:r>
          </a:p>
        </p:txBody>
      </p:sp>
      <p:sp>
        <p:nvSpPr>
          <p:cNvPr id="15" name="Abgerundetes Rechteck 14">
            <a:extLst>
              <a:ext uri="{FF2B5EF4-FFF2-40B4-BE49-F238E27FC236}">
                <a16:creationId xmlns:a16="http://schemas.microsoft.com/office/drawing/2014/main" id="{F9377096-93C5-6E4F-AD40-1716208FCBDC}"/>
              </a:ext>
            </a:extLst>
          </p:cNvPr>
          <p:cNvSpPr>
            <a:spLocks noChangeArrowheads="1"/>
          </p:cNvSpPr>
          <p:nvPr/>
        </p:nvSpPr>
        <p:spPr bwMode="auto">
          <a:xfrm>
            <a:off x="2433638" y="3582988"/>
            <a:ext cx="720725" cy="720725"/>
          </a:xfrm>
          <a:prstGeom prst="roundRect">
            <a:avLst>
              <a:gd name="adj" fmla="val 16667"/>
            </a:avLst>
          </a:prstGeom>
          <a:gradFill rotWithShape="1">
            <a:gsLst>
              <a:gs pos="0">
                <a:srgbClr val="EBF8FF"/>
              </a:gs>
              <a:gs pos="64999">
                <a:srgbClr val="D1EEFF"/>
              </a:gs>
              <a:gs pos="100000">
                <a:srgbClr val="BFE8FF"/>
              </a:gs>
            </a:gsLst>
            <a:lin ang="5400000" scaled="1"/>
          </a:gradFill>
          <a:ln w="9525">
            <a:solidFill>
              <a:srgbClr val="A5C8E7"/>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sz="1600" dirty="0">
                <a:solidFill>
                  <a:srgbClr val="000000"/>
                </a:solidFill>
                <a:latin typeface="Arial" charset="0"/>
                <a:ea typeface="ＭＳ Ｐゴシック" charset="0"/>
              </a:rPr>
              <a:t>SSCH</a:t>
            </a:r>
          </a:p>
        </p:txBody>
      </p:sp>
      <p:sp>
        <p:nvSpPr>
          <p:cNvPr id="16" name="Abgerundetes Rechteck 15">
            <a:extLst>
              <a:ext uri="{FF2B5EF4-FFF2-40B4-BE49-F238E27FC236}">
                <a16:creationId xmlns:a16="http://schemas.microsoft.com/office/drawing/2014/main" id="{FB3C7F6C-64E4-D644-8E56-97D55BB0676F}"/>
              </a:ext>
            </a:extLst>
          </p:cNvPr>
          <p:cNvSpPr>
            <a:spLocks noChangeArrowheads="1"/>
          </p:cNvSpPr>
          <p:nvPr/>
        </p:nvSpPr>
        <p:spPr bwMode="auto">
          <a:xfrm>
            <a:off x="3160713" y="3584575"/>
            <a:ext cx="720725" cy="719138"/>
          </a:xfrm>
          <a:prstGeom prst="roundRect">
            <a:avLst>
              <a:gd name="adj" fmla="val 16667"/>
            </a:avLst>
          </a:prstGeom>
          <a:gradFill rotWithShape="1">
            <a:gsLst>
              <a:gs pos="0">
                <a:srgbClr val="EBF8FF"/>
              </a:gs>
              <a:gs pos="64999">
                <a:srgbClr val="D1EEFF"/>
              </a:gs>
              <a:gs pos="100000">
                <a:srgbClr val="BFE8FF"/>
              </a:gs>
            </a:gsLst>
            <a:lin ang="5400000" scaled="1"/>
          </a:gradFill>
          <a:ln w="9525">
            <a:solidFill>
              <a:srgbClr val="A5C8E7"/>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sz="1600" dirty="0">
                <a:solidFill>
                  <a:srgbClr val="000000"/>
                </a:solidFill>
                <a:latin typeface="Arial" charset="0"/>
                <a:ea typeface="ＭＳ Ｐゴシック" charset="0"/>
              </a:rPr>
              <a:t>SSCH</a:t>
            </a:r>
          </a:p>
        </p:txBody>
      </p:sp>
      <p:sp>
        <p:nvSpPr>
          <p:cNvPr id="17" name="Abgerundetes Rechteck 16">
            <a:extLst>
              <a:ext uri="{FF2B5EF4-FFF2-40B4-BE49-F238E27FC236}">
                <a16:creationId xmlns:a16="http://schemas.microsoft.com/office/drawing/2014/main" id="{91FB9159-094D-974B-8190-1B81447166CF}"/>
              </a:ext>
            </a:extLst>
          </p:cNvPr>
          <p:cNvSpPr>
            <a:spLocks noChangeArrowheads="1"/>
          </p:cNvSpPr>
          <p:nvPr/>
        </p:nvSpPr>
        <p:spPr bwMode="auto">
          <a:xfrm>
            <a:off x="1001713" y="4630738"/>
            <a:ext cx="719137" cy="719137"/>
          </a:xfrm>
          <a:prstGeom prst="roundRect">
            <a:avLst>
              <a:gd name="adj" fmla="val 16667"/>
            </a:avLst>
          </a:prstGeom>
          <a:solidFill>
            <a:srgbClr val="0000FF"/>
          </a:solidFill>
          <a:ln w="9525">
            <a:solidFill>
              <a:srgbClr val="0000FF"/>
            </a:solidFill>
            <a:round/>
            <a:headEnd/>
            <a:tailEnd type="triangle" w="med" len="me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1600">
                <a:solidFill>
                  <a:schemeClr val="bg1"/>
                </a:solidFill>
              </a:rPr>
              <a:t>MCCH</a:t>
            </a:r>
            <a:endParaRPr lang="de-DE" altLang="de-DE" sz="1600">
              <a:solidFill>
                <a:srgbClr val="000000"/>
              </a:solidFill>
            </a:endParaRPr>
          </a:p>
        </p:txBody>
      </p:sp>
      <p:sp>
        <p:nvSpPr>
          <p:cNvPr id="18" name="Abgerundetes Rechteck 17">
            <a:extLst>
              <a:ext uri="{FF2B5EF4-FFF2-40B4-BE49-F238E27FC236}">
                <a16:creationId xmlns:a16="http://schemas.microsoft.com/office/drawing/2014/main" id="{1E7132BD-F3A0-B846-85C8-2F7749875BE7}"/>
              </a:ext>
            </a:extLst>
          </p:cNvPr>
          <p:cNvSpPr/>
          <p:nvPr/>
        </p:nvSpPr>
        <p:spPr bwMode="auto">
          <a:xfrm>
            <a:off x="1717675" y="4630738"/>
            <a:ext cx="720725" cy="720725"/>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r>
              <a:rPr lang="de-DE" sz="1600" dirty="0">
                <a:solidFill>
                  <a:srgbClr val="000000"/>
                </a:solidFill>
                <a:latin typeface="Arial" charset="0"/>
              </a:rPr>
              <a:t>TCH</a:t>
            </a:r>
          </a:p>
        </p:txBody>
      </p:sp>
      <p:sp>
        <p:nvSpPr>
          <p:cNvPr id="19" name="Abgerundetes Rechteck 18">
            <a:extLst>
              <a:ext uri="{FF2B5EF4-FFF2-40B4-BE49-F238E27FC236}">
                <a16:creationId xmlns:a16="http://schemas.microsoft.com/office/drawing/2014/main" id="{743E2D7F-57B1-1B40-8420-71D86FCAC226}"/>
              </a:ext>
            </a:extLst>
          </p:cNvPr>
          <p:cNvSpPr/>
          <p:nvPr/>
        </p:nvSpPr>
        <p:spPr bwMode="auto">
          <a:xfrm>
            <a:off x="2435225" y="4632325"/>
            <a:ext cx="719138" cy="720725"/>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r>
              <a:rPr lang="de-DE" sz="1600" dirty="0">
                <a:solidFill>
                  <a:srgbClr val="000000"/>
                </a:solidFill>
                <a:latin typeface="Arial" charset="0"/>
              </a:rPr>
              <a:t>TCH</a:t>
            </a:r>
          </a:p>
        </p:txBody>
      </p:sp>
      <p:sp>
        <p:nvSpPr>
          <p:cNvPr id="20" name="Abgerundetes Rechteck 19">
            <a:extLst>
              <a:ext uri="{FF2B5EF4-FFF2-40B4-BE49-F238E27FC236}">
                <a16:creationId xmlns:a16="http://schemas.microsoft.com/office/drawing/2014/main" id="{30B84C75-2A03-1149-BEB6-E4B5423DF15C}"/>
              </a:ext>
            </a:extLst>
          </p:cNvPr>
          <p:cNvSpPr/>
          <p:nvPr/>
        </p:nvSpPr>
        <p:spPr bwMode="auto">
          <a:xfrm>
            <a:off x="3162300" y="4633913"/>
            <a:ext cx="719138" cy="719137"/>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r>
              <a:rPr lang="de-DE" sz="1600" dirty="0">
                <a:solidFill>
                  <a:srgbClr val="000000"/>
                </a:solidFill>
                <a:latin typeface="Arial" charset="0"/>
              </a:rPr>
              <a:t>TCH</a:t>
            </a:r>
          </a:p>
        </p:txBody>
      </p:sp>
      <p:sp>
        <p:nvSpPr>
          <p:cNvPr id="23" name="Abgerundetes Rechteck 22">
            <a:extLst>
              <a:ext uri="{FF2B5EF4-FFF2-40B4-BE49-F238E27FC236}">
                <a16:creationId xmlns:a16="http://schemas.microsoft.com/office/drawing/2014/main" id="{22CB518D-FD97-5641-99EF-E968BA795C37}"/>
              </a:ext>
            </a:extLst>
          </p:cNvPr>
          <p:cNvSpPr>
            <a:spLocks noChangeArrowheads="1"/>
          </p:cNvSpPr>
          <p:nvPr/>
        </p:nvSpPr>
        <p:spPr bwMode="auto">
          <a:xfrm>
            <a:off x="4194175" y="4638675"/>
            <a:ext cx="719138" cy="719138"/>
          </a:xfrm>
          <a:prstGeom prst="roundRect">
            <a:avLst>
              <a:gd name="adj" fmla="val 16667"/>
            </a:avLst>
          </a:prstGeom>
          <a:gradFill rotWithShape="1">
            <a:gsLst>
              <a:gs pos="0">
                <a:srgbClr val="EBF8FF"/>
              </a:gs>
              <a:gs pos="64999">
                <a:srgbClr val="D1EEFF"/>
              </a:gs>
              <a:gs pos="100000">
                <a:srgbClr val="BFE8FF"/>
              </a:gs>
            </a:gsLst>
            <a:lin ang="5400000" scaled="1"/>
          </a:gradFill>
          <a:ln w="9525">
            <a:solidFill>
              <a:srgbClr val="A5C8E7"/>
            </a:solidFill>
            <a:round/>
            <a:headEnd/>
            <a:tailEnd type="triangle" w="med" len="med"/>
          </a:ln>
          <a:effectLst>
            <a:outerShdw blurRad="40000" dist="20000" dir="5400000" rotWithShape="0">
              <a:srgbClr val="808080">
                <a:alpha val="37999"/>
              </a:srgbClr>
            </a:outerShdw>
          </a:effectLst>
        </p:spPr>
        <p:txBody>
          <a:bodyPr wrap="none" lIns="0" tIns="0" rIns="0" bIns="0" anchor="ctr"/>
          <a:lstStyle/>
          <a:p>
            <a:pPr>
              <a:defRPr/>
            </a:pPr>
            <a:r>
              <a:rPr lang="de-DE" sz="1600" dirty="0">
                <a:solidFill>
                  <a:srgbClr val="000000"/>
                </a:solidFill>
                <a:latin typeface="Arial"/>
                <a:ea typeface="+mn-ea"/>
              </a:rPr>
              <a:t>SCCH</a:t>
            </a:r>
            <a:endParaRPr lang="de-DE" sz="1600" dirty="0">
              <a:solidFill>
                <a:srgbClr val="000000"/>
              </a:solidFill>
              <a:latin typeface="Arial"/>
              <a:ea typeface="ＭＳ Ｐゴシック" charset="0"/>
            </a:endParaRPr>
          </a:p>
        </p:txBody>
      </p:sp>
      <p:sp>
        <p:nvSpPr>
          <p:cNvPr id="24" name="Abgerundetes Rechteck 23">
            <a:extLst>
              <a:ext uri="{FF2B5EF4-FFF2-40B4-BE49-F238E27FC236}">
                <a16:creationId xmlns:a16="http://schemas.microsoft.com/office/drawing/2014/main" id="{40F9F446-AAB3-2240-B342-6E8D6CDF77F7}"/>
              </a:ext>
            </a:extLst>
          </p:cNvPr>
          <p:cNvSpPr/>
          <p:nvPr/>
        </p:nvSpPr>
        <p:spPr bwMode="auto">
          <a:xfrm>
            <a:off x="4910138" y="4638675"/>
            <a:ext cx="720725" cy="720725"/>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r>
              <a:rPr lang="de-DE" sz="1600" dirty="0">
                <a:solidFill>
                  <a:srgbClr val="000000"/>
                </a:solidFill>
                <a:latin typeface="Arial" charset="0"/>
              </a:rPr>
              <a:t>TCH</a:t>
            </a:r>
          </a:p>
        </p:txBody>
      </p:sp>
      <p:sp>
        <p:nvSpPr>
          <p:cNvPr id="25" name="Abgerundetes Rechteck 24">
            <a:extLst>
              <a:ext uri="{FF2B5EF4-FFF2-40B4-BE49-F238E27FC236}">
                <a16:creationId xmlns:a16="http://schemas.microsoft.com/office/drawing/2014/main" id="{37224FB3-9809-0C4E-A633-1555EDF50209}"/>
              </a:ext>
            </a:extLst>
          </p:cNvPr>
          <p:cNvSpPr/>
          <p:nvPr/>
        </p:nvSpPr>
        <p:spPr bwMode="auto">
          <a:xfrm>
            <a:off x="5627688" y="4640263"/>
            <a:ext cx="720725" cy="720725"/>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r>
              <a:rPr lang="de-DE" sz="1600" dirty="0">
                <a:solidFill>
                  <a:srgbClr val="000000"/>
                </a:solidFill>
                <a:latin typeface="Arial" charset="0"/>
              </a:rPr>
              <a:t>TCH</a:t>
            </a:r>
          </a:p>
        </p:txBody>
      </p:sp>
      <p:sp>
        <p:nvSpPr>
          <p:cNvPr id="26" name="Abgerundetes Rechteck 25">
            <a:extLst>
              <a:ext uri="{FF2B5EF4-FFF2-40B4-BE49-F238E27FC236}">
                <a16:creationId xmlns:a16="http://schemas.microsoft.com/office/drawing/2014/main" id="{F4153167-CE1C-994F-A474-EF28CBDE9E5A}"/>
              </a:ext>
            </a:extLst>
          </p:cNvPr>
          <p:cNvSpPr/>
          <p:nvPr/>
        </p:nvSpPr>
        <p:spPr bwMode="auto">
          <a:xfrm>
            <a:off x="6354763" y="4641850"/>
            <a:ext cx="719137" cy="719138"/>
          </a:xfrm>
          <a:prstGeom prst="roundRect">
            <a:avLst/>
          </a:pr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wrap="none" lIns="0" tIns="0" rIns="0" bIns="0" anchor="ctr"/>
          <a:lstStyle/>
          <a:p>
            <a:pPr>
              <a:defRPr/>
            </a:pPr>
            <a:r>
              <a:rPr lang="de-DE" sz="1600" dirty="0">
                <a:solidFill>
                  <a:srgbClr val="000000"/>
                </a:solidFill>
                <a:latin typeface="Arial" charset="0"/>
              </a:rPr>
              <a:t>TCH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animBg="1"/>
      <p:bldP spid="24" grpId="0" animBg="1"/>
      <p:bldP spid="25" grpId="0" animBg="1"/>
      <p:bldP spid="26" grpId="0" animBg="1"/>
    </p:bldLst>
  </p:timing>
</p:sld>
</file>

<file path=ppt/theme/theme1.xml><?xml version="1.0" encoding="utf-8"?>
<a:theme xmlns:a="http://schemas.openxmlformats.org/drawingml/2006/main" name="Leere Präsentation">
  <a:themeElements>
    <a:clrScheme name="Leere Präsentation 1">
      <a:dk1>
        <a:srgbClr val="3D5159"/>
      </a:dk1>
      <a:lt1>
        <a:srgbClr val="FFFFFF"/>
      </a:lt1>
      <a:dk2>
        <a:srgbClr val="006EAA"/>
      </a:dk2>
      <a:lt2>
        <a:srgbClr val="808080"/>
      </a:lt2>
      <a:accent1>
        <a:srgbClr val="00A0DD"/>
      </a:accent1>
      <a:accent2>
        <a:srgbClr val="7CBA2D"/>
      </a:accent2>
      <a:accent3>
        <a:srgbClr val="FFFFFF"/>
      </a:accent3>
      <a:accent4>
        <a:srgbClr val="33444B"/>
      </a:accent4>
      <a:accent5>
        <a:srgbClr val="AACDEB"/>
      </a:accent5>
      <a:accent6>
        <a:srgbClr val="70A828"/>
      </a:accent6>
      <a:hlink>
        <a:srgbClr val="F5964B"/>
      </a:hlink>
      <a:folHlink>
        <a:srgbClr val="CAB447"/>
      </a:folHlink>
    </a:clrScheme>
    <a:fontScheme name="Leere Präsentation">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Leere Präsentation 1">
        <a:dk1>
          <a:srgbClr val="3D5159"/>
        </a:dk1>
        <a:lt1>
          <a:srgbClr val="FFFFFF"/>
        </a:lt1>
        <a:dk2>
          <a:srgbClr val="006EAA"/>
        </a:dk2>
        <a:lt2>
          <a:srgbClr val="808080"/>
        </a:lt2>
        <a:accent1>
          <a:srgbClr val="00A0DD"/>
        </a:accent1>
        <a:accent2>
          <a:srgbClr val="7CBA2D"/>
        </a:accent2>
        <a:accent3>
          <a:srgbClr val="FFFFFF"/>
        </a:accent3>
        <a:accent4>
          <a:srgbClr val="33444B"/>
        </a:accent4>
        <a:accent5>
          <a:srgbClr val="AACDEB"/>
        </a:accent5>
        <a:accent6>
          <a:srgbClr val="70A828"/>
        </a:accent6>
        <a:hlink>
          <a:srgbClr val="F5964B"/>
        </a:hlink>
        <a:folHlink>
          <a:srgbClr val="CAB44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2019</Words>
  <Application>Microsoft Macintosh PowerPoint</Application>
  <PresentationFormat>Bildschirmpräsentation (4:3)</PresentationFormat>
  <Paragraphs>323</Paragraphs>
  <Slides>39</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39</vt:i4>
      </vt:variant>
    </vt:vector>
  </HeadingPairs>
  <TitlesOfParts>
    <vt:vector size="44" baseType="lpstr">
      <vt:lpstr>Arial</vt:lpstr>
      <vt:lpstr>Arial Narrow</vt:lpstr>
      <vt:lpstr>Wingdings</vt:lpstr>
      <vt:lpstr>Wingdings 2</vt:lpstr>
      <vt:lpstr>Leere Präsentation</vt:lpstr>
      <vt:lpstr>PowerPoint-Präsentation</vt:lpstr>
      <vt:lpstr>Content</vt:lpstr>
      <vt:lpstr>Level 1 – General Information on TETRA</vt:lpstr>
      <vt:lpstr>Level 1 – General Information on TETRA</vt:lpstr>
      <vt:lpstr>Level 1 – TETRA Features</vt:lpstr>
      <vt:lpstr>Level 1 – TETRA Features Status Message</vt:lpstr>
      <vt:lpstr>Level 1 – TETRA Features SDS (Short Data Service)</vt:lpstr>
      <vt:lpstr>Level 1 – TETRA Features SCCH (Secondary Control CHannel)</vt:lpstr>
      <vt:lpstr>Level 1 – TETRA Features SCCH (Secondary Control CHannel)</vt:lpstr>
      <vt:lpstr>Level 1 – TETRA Features PD (Packet Data)</vt:lpstr>
      <vt:lpstr>Level 1 – TETRA Features PD (Packet Data)</vt:lpstr>
      <vt:lpstr>Level 1 – TETRA Features PDCS (Packet Data Channel Sharing)</vt:lpstr>
      <vt:lpstr>Level 1 – TETRA Features MSPD (Multi Slot Packet Data)</vt:lpstr>
      <vt:lpstr>Level 1 – Security Features Authentication</vt:lpstr>
      <vt:lpstr>Level 1 – Security Features AIE (Air Interface Encryption)</vt:lpstr>
      <vt:lpstr>Level 1 – Security Features E2EE (End-to-end-Encryption)</vt:lpstr>
      <vt:lpstr>Level 1 – Security Features Temporary and Permanent Disable</vt:lpstr>
      <vt:lpstr>Level 2 – TMO-100 specific features</vt:lpstr>
      <vt:lpstr>Level 2 – TMO-100 specific features Web Server</vt:lpstr>
      <vt:lpstr>Level 2 – TMO-100 specific features Web Server</vt:lpstr>
      <vt:lpstr>Level 2 – TMO-100 specific features OTA (over the air updates)</vt:lpstr>
      <vt:lpstr>Level 2 – TMO-100 specific features Priority List, Grey List, Black List</vt:lpstr>
      <vt:lpstr>Level 2 – TMO-100 specific features Voice Features</vt:lpstr>
      <vt:lpstr>Level 3 – SCADA specific features</vt:lpstr>
      <vt:lpstr>Level 3 – SCADA specific features Data transmission over TETRA</vt:lpstr>
      <vt:lpstr>Level 3 – SCADA specific features Different Protocols supported by the TMO-100</vt:lpstr>
      <vt:lpstr>Level 3 – SCADA specific features Serial Protocols</vt:lpstr>
      <vt:lpstr>Level 3 – SCADA specific features TGW-100 TETRA Gateway</vt:lpstr>
      <vt:lpstr>Level 3 – SCADA specific features Serial over IP</vt:lpstr>
      <vt:lpstr>Level 3 – SCADA specific features IP Protocols/ Pure IP Connection</vt:lpstr>
      <vt:lpstr>Level 3 – SCADA specific features Routing Table</vt:lpstr>
      <vt:lpstr>Level 3 – SCADA specific features RTU with embedded I/Os</vt:lpstr>
      <vt:lpstr>Level 3 – SCADA specific features PicoLogo - MircoPLC</vt:lpstr>
      <vt:lpstr>Level 3 – SCADA specific features PicoLogo Editor</vt:lpstr>
      <vt:lpstr>Level 3 – SCADA specific features PicoLogo Editor</vt:lpstr>
      <vt:lpstr>Level 3 – SCADA specific features PicoLogo Editor</vt:lpstr>
      <vt:lpstr>TMO-100 – a powerful TETRA device for your SCADA applications</vt:lpstr>
      <vt:lpstr>Thank you very much for your interest in our Products</vt:lpstr>
      <vt:lpstr>PowerPoint-Präsentation</vt:lpstr>
    </vt:vector>
  </TitlesOfParts>
  <Company>Funk-Electronic Piciorgros GmbH</Company>
  <LinksUpToDate>false</LinksUpToDate>
  <SharedDoc>false</SharedDoc>
  <HyperlinkBase>http://www.TetraModem.com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TETRA - SCADA and Telemetry Solutions</dc:title>
  <dc:creator>Michael D. Piciorgros</dc:creator>
  <cp:keywords>SCADA, TETRA, DNP3, Modbus, Sinaut, compression, ISI, Remote Control, Telemetry, Gas Oil, Utility, Water, Wastewater</cp:keywords>
  <cp:lastModifiedBy>Stephanie Piciorgros</cp:lastModifiedBy>
  <cp:revision>476</cp:revision>
  <cp:lastPrinted>2020-10-20T08:25:21Z</cp:lastPrinted>
  <dcterms:created xsi:type="dcterms:W3CDTF">2005-09-23T11:56:23Z</dcterms:created>
  <dcterms:modified xsi:type="dcterms:W3CDTF">2023-10-10T07:49:33Z</dcterms:modified>
  <cp:category>Telecom, TETRA, Wireless, Critical Communication</cp:category>
</cp:coreProperties>
</file>